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62" r:id="rId3"/>
    <p:sldId id="263" r:id="rId4"/>
    <p:sldId id="258" r:id="rId5"/>
    <p:sldId id="259" r:id="rId6"/>
    <p:sldId id="264" r:id="rId7"/>
    <p:sldId id="260" r:id="rId8"/>
    <p:sldId id="265" r:id="rId9"/>
    <p:sldId id="268" r:id="rId10"/>
    <p:sldId id="266" r:id="rId11"/>
    <p:sldId id="267" r:id="rId12"/>
    <p:sldId id="269" r:id="rId13"/>
    <p:sldId id="270" r:id="rId14"/>
    <p:sldId id="273" r:id="rId15"/>
    <p:sldId id="287" r:id="rId16"/>
    <p:sldId id="288" r:id="rId17"/>
    <p:sldId id="289" r:id="rId18"/>
    <p:sldId id="290" r:id="rId19"/>
    <p:sldId id="291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72" r:id="rId30"/>
    <p:sldId id="285" r:id="rId31"/>
    <p:sldId id="286" r:id="rId32"/>
    <p:sldId id="2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Stein Mössner" userId="22c418b67d80edad" providerId="LiveId" clId="{B0AE9298-E41C-4BBA-BDE9-1F55E824AB00}"/>
    <pc:docChg chg="undo redo custSel addSld delSld modSld sldOrd">
      <pc:chgData name="Eduardo Stein Mössner" userId="22c418b67d80edad" providerId="LiveId" clId="{B0AE9298-E41C-4BBA-BDE9-1F55E824AB00}" dt="2023-11-25T14:23:57.072" v="2153" actId="1076"/>
      <pc:docMkLst>
        <pc:docMk/>
      </pc:docMkLst>
      <pc:sldChg chg="addSp modSp">
        <pc:chgData name="Eduardo Stein Mössner" userId="22c418b67d80edad" providerId="LiveId" clId="{B0AE9298-E41C-4BBA-BDE9-1F55E824AB00}" dt="2023-11-25T13:47:09.782" v="1039" actId="164"/>
        <pc:sldMkLst>
          <pc:docMk/>
          <pc:sldMk cId="0" sldId="258"/>
        </pc:sldMkLst>
        <pc:spChg chg="mod">
          <ac:chgData name="Eduardo Stein Mössner" userId="22c418b67d80edad" providerId="LiveId" clId="{B0AE9298-E41C-4BBA-BDE9-1F55E824AB00}" dt="2023-11-25T13:46:59.583" v="1037" actId="164"/>
          <ac:spMkLst>
            <pc:docMk/>
            <pc:sldMk cId="0" sldId="258"/>
            <ac:spMk id="165" creationId="{00000000-0000-0000-0000-000000000000}"/>
          </ac:spMkLst>
        </pc:spChg>
        <pc:spChg chg="mod">
          <ac:chgData name="Eduardo Stein Mössner" userId="22c418b67d80edad" providerId="LiveId" clId="{B0AE9298-E41C-4BBA-BDE9-1F55E824AB00}" dt="2023-11-25T13:47:05.007" v="1038" actId="164"/>
          <ac:spMkLst>
            <pc:docMk/>
            <pc:sldMk cId="0" sldId="258"/>
            <ac:spMk id="166" creationId="{00000000-0000-0000-0000-000000000000}"/>
          </ac:spMkLst>
        </pc:spChg>
        <pc:spChg chg="mod">
          <ac:chgData name="Eduardo Stein Mössner" userId="22c418b67d80edad" providerId="LiveId" clId="{B0AE9298-E41C-4BBA-BDE9-1F55E824AB00}" dt="2023-11-25T13:47:09.782" v="1039" actId="164"/>
          <ac:spMkLst>
            <pc:docMk/>
            <pc:sldMk cId="0" sldId="258"/>
            <ac:spMk id="167" creationId="{00000000-0000-0000-0000-000000000000}"/>
          </ac:spMkLst>
        </pc:spChg>
        <pc:grpChg chg="add mod">
          <ac:chgData name="Eduardo Stein Mössner" userId="22c418b67d80edad" providerId="LiveId" clId="{B0AE9298-E41C-4BBA-BDE9-1F55E824AB00}" dt="2023-11-25T13:46:59.583" v="1037" actId="164"/>
          <ac:grpSpMkLst>
            <pc:docMk/>
            <pc:sldMk cId="0" sldId="258"/>
            <ac:grpSpMk id="2" creationId="{1B92B1F3-7D50-1288-EABF-7FE39ABAE8DB}"/>
          </ac:grpSpMkLst>
        </pc:grpChg>
        <pc:grpChg chg="add mod">
          <ac:chgData name="Eduardo Stein Mössner" userId="22c418b67d80edad" providerId="LiveId" clId="{B0AE9298-E41C-4BBA-BDE9-1F55E824AB00}" dt="2023-11-25T13:47:05.007" v="1038" actId="164"/>
          <ac:grpSpMkLst>
            <pc:docMk/>
            <pc:sldMk cId="0" sldId="258"/>
            <ac:grpSpMk id="3" creationId="{BDA80C28-38AA-F510-157B-C00654C729B3}"/>
          </ac:grpSpMkLst>
        </pc:grpChg>
        <pc:grpChg chg="add mod">
          <ac:chgData name="Eduardo Stein Mössner" userId="22c418b67d80edad" providerId="LiveId" clId="{B0AE9298-E41C-4BBA-BDE9-1F55E824AB00}" dt="2023-11-25T13:47:09.782" v="1039" actId="164"/>
          <ac:grpSpMkLst>
            <pc:docMk/>
            <pc:sldMk cId="0" sldId="258"/>
            <ac:grpSpMk id="5" creationId="{E6FB5D99-B95A-4F93-21FA-E0C9E263E909}"/>
          </ac:grpSpMkLst>
        </pc:grpChg>
        <pc:picChg chg="mod">
          <ac:chgData name="Eduardo Stein Mössner" userId="22c418b67d80edad" providerId="LiveId" clId="{B0AE9298-E41C-4BBA-BDE9-1F55E824AB00}" dt="2023-11-25T13:47:05.007" v="1038" actId="164"/>
          <ac:picMkLst>
            <pc:docMk/>
            <pc:sldMk cId="0" sldId="258"/>
            <ac:picMk id="6" creationId="{2E7B16E5-60C0-1C3D-BEB2-80A37DCBC718}"/>
          </ac:picMkLst>
        </pc:picChg>
        <pc:picChg chg="mod">
          <ac:chgData name="Eduardo Stein Mössner" userId="22c418b67d80edad" providerId="LiveId" clId="{B0AE9298-E41C-4BBA-BDE9-1F55E824AB00}" dt="2023-11-25T13:46:59.583" v="1037" actId="164"/>
          <ac:picMkLst>
            <pc:docMk/>
            <pc:sldMk cId="0" sldId="258"/>
            <ac:picMk id="8" creationId="{0832D822-25E3-79B7-0BBB-218E3227A07C}"/>
          </ac:picMkLst>
        </pc:picChg>
        <pc:picChg chg="mod">
          <ac:chgData name="Eduardo Stein Mössner" userId="22c418b67d80edad" providerId="LiveId" clId="{B0AE9298-E41C-4BBA-BDE9-1F55E824AB00}" dt="2023-11-25T13:47:09.782" v="1039" actId="164"/>
          <ac:picMkLst>
            <pc:docMk/>
            <pc:sldMk cId="0" sldId="258"/>
            <ac:picMk id="10" creationId="{25491D2D-45A0-F168-E24E-6C792D8DB0C7}"/>
          </ac:picMkLst>
        </pc:picChg>
      </pc:sldChg>
      <pc:sldChg chg="ord">
        <pc:chgData name="Eduardo Stein Mössner" userId="22c418b67d80edad" providerId="LiveId" clId="{B0AE9298-E41C-4BBA-BDE9-1F55E824AB00}" dt="2023-11-25T13:32:16.545" v="799"/>
        <pc:sldMkLst>
          <pc:docMk/>
          <pc:sldMk cId="3266763416" sldId="260"/>
        </pc:sldMkLst>
      </pc:sldChg>
      <pc:sldChg chg="addSp delSp modSp add mod">
        <pc:chgData name="Eduardo Stein Mössner" userId="22c418b67d80edad" providerId="LiveId" clId="{B0AE9298-E41C-4BBA-BDE9-1F55E824AB00}" dt="2023-11-25T14:20:02.742" v="2031" actId="20577"/>
        <pc:sldMkLst>
          <pc:docMk/>
          <pc:sldMk cId="441325129" sldId="262"/>
        </pc:sldMkLst>
        <pc:spChg chg="del">
          <ac:chgData name="Eduardo Stein Mössner" userId="22c418b67d80edad" providerId="LiveId" clId="{B0AE9298-E41C-4BBA-BDE9-1F55E824AB00}" dt="2023-11-25T12:57:42.830" v="78" actId="478"/>
          <ac:spMkLst>
            <pc:docMk/>
            <pc:sldMk cId="441325129" sldId="262"/>
            <ac:spMk id="2" creationId="{32EBDFBE-63E5-857E-978B-470809CAAC84}"/>
          </ac:spMkLst>
        </pc:spChg>
        <pc:spChg chg="mod">
          <ac:chgData name="Eduardo Stein Mössner" userId="22c418b67d80edad" providerId="LiveId" clId="{B0AE9298-E41C-4BBA-BDE9-1F55E824AB00}" dt="2023-11-25T14:20:02.742" v="2031" actId="20577"/>
          <ac:spMkLst>
            <pc:docMk/>
            <pc:sldMk cId="441325129" sldId="262"/>
            <ac:spMk id="4" creationId="{35A581FD-1004-525C-126E-E195B666E832}"/>
          </ac:spMkLst>
        </pc:spChg>
        <pc:spChg chg="mod">
          <ac:chgData name="Eduardo Stein Mössner" userId="22c418b67d80edad" providerId="LiveId" clId="{B0AE9298-E41C-4BBA-BDE9-1F55E824AB00}" dt="2023-11-25T12:56:12.299" v="17" actId="20577"/>
          <ac:spMkLst>
            <pc:docMk/>
            <pc:sldMk cId="441325129" sldId="262"/>
            <ac:spMk id="57" creationId="{00000000-0000-0000-0000-000000000000}"/>
          </ac:spMkLst>
        </pc:spChg>
        <pc:picChg chg="add mod">
          <ac:chgData name="Eduardo Stein Mössner" userId="22c418b67d80edad" providerId="LiveId" clId="{B0AE9298-E41C-4BBA-BDE9-1F55E824AB00}" dt="2023-11-25T13:00:41.397" v="84" actId="14100"/>
          <ac:picMkLst>
            <pc:docMk/>
            <pc:sldMk cId="441325129" sldId="262"/>
            <ac:picMk id="5" creationId="{74F90CA9-E8FD-BA70-8BBE-3605AB3132C6}"/>
          </ac:picMkLst>
        </pc:picChg>
        <pc:picChg chg="del">
          <ac:chgData name="Eduardo Stein Mössner" userId="22c418b67d80edad" providerId="LiveId" clId="{B0AE9298-E41C-4BBA-BDE9-1F55E824AB00}" dt="2023-11-25T13:00:34.717" v="82" actId="478"/>
          <ac:picMkLst>
            <pc:docMk/>
            <pc:sldMk cId="441325129" sldId="262"/>
            <ac:picMk id="11" creationId="{DEA7B423-02F8-E51E-5D4B-3630D249DA9D}"/>
          </ac:picMkLst>
        </pc:picChg>
      </pc:sldChg>
      <pc:sldChg chg="addSp delSp modSp add mod">
        <pc:chgData name="Eduardo Stein Mössner" userId="22c418b67d80edad" providerId="LiveId" clId="{B0AE9298-E41C-4BBA-BDE9-1F55E824AB00}" dt="2023-11-25T13:08:52.725" v="269" actId="1076"/>
        <pc:sldMkLst>
          <pc:docMk/>
          <pc:sldMk cId="2780931458" sldId="263"/>
        </pc:sldMkLst>
        <pc:spChg chg="del mod">
          <ac:chgData name="Eduardo Stein Mössner" userId="22c418b67d80edad" providerId="LiveId" clId="{B0AE9298-E41C-4BBA-BDE9-1F55E824AB00}" dt="2023-11-25T13:03:28.253" v="120" actId="478"/>
          <ac:spMkLst>
            <pc:docMk/>
            <pc:sldMk cId="2780931458" sldId="263"/>
            <ac:spMk id="4" creationId="{35A581FD-1004-525C-126E-E195B666E832}"/>
          </ac:spMkLst>
        </pc:spChg>
        <pc:spChg chg="mod">
          <ac:chgData name="Eduardo Stein Mössner" userId="22c418b67d80edad" providerId="LiveId" clId="{B0AE9298-E41C-4BBA-BDE9-1F55E824AB00}" dt="2023-11-25T13:06:56.707" v="176" actId="20577"/>
          <ac:spMkLst>
            <pc:docMk/>
            <pc:sldMk cId="2780931458" sldId="263"/>
            <ac:spMk id="57" creationId="{00000000-0000-0000-0000-000000000000}"/>
          </ac:spMkLst>
        </pc:spChg>
        <pc:picChg chg="add mod">
          <ac:chgData name="Eduardo Stein Mössner" userId="22c418b67d80edad" providerId="LiveId" clId="{B0AE9298-E41C-4BBA-BDE9-1F55E824AB00}" dt="2023-11-25T13:08:52.725" v="269" actId="1076"/>
          <ac:picMkLst>
            <pc:docMk/>
            <pc:sldMk cId="2780931458" sldId="263"/>
            <ac:picMk id="3" creationId="{7654F032-4FF9-66F9-3705-13C7F5A65B71}"/>
          </ac:picMkLst>
        </pc:picChg>
        <pc:picChg chg="del">
          <ac:chgData name="Eduardo Stein Mössner" userId="22c418b67d80edad" providerId="LiveId" clId="{B0AE9298-E41C-4BBA-BDE9-1F55E824AB00}" dt="2023-11-25T13:02:09.296" v="98" actId="478"/>
          <ac:picMkLst>
            <pc:docMk/>
            <pc:sldMk cId="2780931458" sldId="263"/>
            <ac:picMk id="5" creationId="{74F90CA9-E8FD-BA70-8BBE-3605AB3132C6}"/>
          </ac:picMkLst>
        </pc:picChg>
      </pc:sldChg>
      <pc:sldChg chg="addSp delSp modSp add mod">
        <pc:chgData name="Eduardo Stein Mössner" userId="22c418b67d80edad" providerId="LiveId" clId="{B0AE9298-E41C-4BBA-BDE9-1F55E824AB00}" dt="2023-11-25T13:08:38.814" v="268" actId="1076"/>
        <pc:sldMkLst>
          <pc:docMk/>
          <pc:sldMk cId="253601300" sldId="264"/>
        </pc:sldMkLst>
        <pc:spChg chg="mod">
          <ac:chgData name="Eduardo Stein Mössner" userId="22c418b67d80edad" providerId="LiveId" clId="{B0AE9298-E41C-4BBA-BDE9-1F55E824AB00}" dt="2023-11-25T13:07:49.809" v="262" actId="20577"/>
          <ac:spMkLst>
            <pc:docMk/>
            <pc:sldMk cId="253601300" sldId="264"/>
            <ac:spMk id="57" creationId="{00000000-0000-0000-0000-000000000000}"/>
          </ac:spMkLst>
        </pc:spChg>
        <pc:picChg chg="del">
          <ac:chgData name="Eduardo Stein Mössner" userId="22c418b67d80edad" providerId="LiveId" clId="{B0AE9298-E41C-4BBA-BDE9-1F55E824AB00}" dt="2023-11-25T13:08:25.742" v="264" actId="478"/>
          <ac:picMkLst>
            <pc:docMk/>
            <pc:sldMk cId="253601300" sldId="264"/>
            <ac:picMk id="3" creationId="{7654F032-4FF9-66F9-3705-13C7F5A65B71}"/>
          </ac:picMkLst>
        </pc:picChg>
        <pc:picChg chg="add mod">
          <ac:chgData name="Eduardo Stein Mössner" userId="22c418b67d80edad" providerId="LiveId" clId="{B0AE9298-E41C-4BBA-BDE9-1F55E824AB00}" dt="2023-11-25T13:08:38.814" v="268" actId="1076"/>
          <ac:picMkLst>
            <pc:docMk/>
            <pc:sldMk cId="253601300" sldId="264"/>
            <ac:picMk id="4" creationId="{8D973482-2AFC-0D34-5020-B2761BB00DC4}"/>
          </ac:picMkLst>
        </pc:picChg>
      </pc:sldChg>
      <pc:sldChg chg="addSp delSp modSp add mod">
        <pc:chgData name="Eduardo Stein Mössner" userId="22c418b67d80edad" providerId="LiveId" clId="{B0AE9298-E41C-4BBA-BDE9-1F55E824AB00}" dt="2023-11-25T13:30:11.550" v="704" actId="14100"/>
        <pc:sldMkLst>
          <pc:docMk/>
          <pc:sldMk cId="2004466050" sldId="265"/>
        </pc:sldMkLst>
        <pc:spChg chg="add del mod">
          <ac:chgData name="Eduardo Stein Mössner" userId="22c418b67d80edad" providerId="LiveId" clId="{B0AE9298-E41C-4BBA-BDE9-1F55E824AB00}" dt="2023-11-25T13:26:41.985" v="587" actId="478"/>
          <ac:spMkLst>
            <pc:docMk/>
            <pc:sldMk cId="2004466050" sldId="265"/>
            <ac:spMk id="5" creationId="{FF5A788B-E04C-ECBB-7028-61433D990682}"/>
          </ac:spMkLst>
        </pc:spChg>
        <pc:spChg chg="add del mod">
          <ac:chgData name="Eduardo Stein Mössner" userId="22c418b67d80edad" providerId="LiveId" clId="{B0AE9298-E41C-4BBA-BDE9-1F55E824AB00}" dt="2023-11-25T13:26:41.985" v="587" actId="478"/>
          <ac:spMkLst>
            <pc:docMk/>
            <pc:sldMk cId="2004466050" sldId="265"/>
            <ac:spMk id="6" creationId="{42E6E9BD-3B1A-DFCD-BCD2-75BE6745AFA2}"/>
          </ac:spMkLst>
        </pc:spChg>
        <pc:spChg chg="add del mod">
          <ac:chgData name="Eduardo Stein Mössner" userId="22c418b67d80edad" providerId="LiveId" clId="{B0AE9298-E41C-4BBA-BDE9-1F55E824AB00}" dt="2023-11-25T13:26:41.985" v="587" actId="478"/>
          <ac:spMkLst>
            <pc:docMk/>
            <pc:sldMk cId="2004466050" sldId="265"/>
            <ac:spMk id="7" creationId="{5DD7DCAC-5C87-985E-E9F3-C747A1E7E155}"/>
          </ac:spMkLst>
        </pc:spChg>
        <pc:spChg chg="add del mod">
          <ac:chgData name="Eduardo Stein Mössner" userId="22c418b67d80edad" providerId="LiveId" clId="{B0AE9298-E41C-4BBA-BDE9-1F55E824AB00}" dt="2023-11-25T13:30:11.550" v="704" actId="14100"/>
          <ac:spMkLst>
            <pc:docMk/>
            <pc:sldMk cId="2004466050" sldId="265"/>
            <ac:spMk id="28" creationId="{35E0F276-2EE1-A57E-3702-D7A2601DFE74}"/>
          </ac:spMkLst>
        </pc:spChg>
        <pc:spChg chg="add del">
          <ac:chgData name="Eduardo Stein Mössner" userId="22c418b67d80edad" providerId="LiveId" clId="{B0AE9298-E41C-4BBA-BDE9-1F55E824AB00}" dt="2023-11-25T13:27:24.018" v="606"/>
          <ac:spMkLst>
            <pc:docMk/>
            <pc:sldMk cId="2004466050" sldId="265"/>
            <ac:spMk id="29" creationId="{AF939A28-7D65-9E54-40D1-2C358E1684EA}"/>
          </ac:spMkLst>
        </pc:spChg>
        <pc:spChg chg="add del mod">
          <ac:chgData name="Eduardo Stein Mössner" userId="22c418b67d80edad" providerId="LiveId" clId="{B0AE9298-E41C-4BBA-BDE9-1F55E824AB00}" dt="2023-11-25T13:28:30.156" v="632" actId="478"/>
          <ac:spMkLst>
            <pc:docMk/>
            <pc:sldMk cId="2004466050" sldId="265"/>
            <ac:spMk id="31" creationId="{6EE932C1-914E-77E3-395A-D03F8B84FF84}"/>
          </ac:spMkLst>
        </pc:spChg>
        <pc:spChg chg="del mod">
          <ac:chgData name="Eduardo Stein Mössner" userId="22c418b67d80edad" providerId="LiveId" clId="{B0AE9298-E41C-4BBA-BDE9-1F55E824AB00}" dt="2023-11-25T13:28:27.670" v="631" actId="478"/>
          <ac:spMkLst>
            <pc:docMk/>
            <pc:sldMk cId="2004466050" sldId="265"/>
            <ac:spMk id="57" creationId="{00000000-0000-0000-0000-000000000000}"/>
          </ac:spMkLst>
        </pc:spChg>
        <pc:picChg chg="add del mod">
          <ac:chgData name="Eduardo Stein Mössner" userId="22c418b67d80edad" providerId="LiveId" clId="{B0AE9298-E41C-4BBA-BDE9-1F55E824AB00}" dt="2023-11-25T13:26:39.873" v="586" actId="478"/>
          <ac:picMkLst>
            <pc:docMk/>
            <pc:sldMk cId="2004466050" sldId="265"/>
            <ac:picMk id="3" creationId="{D8985094-124B-BEE8-2FF6-48C8BAC75967}"/>
          </ac:picMkLst>
        </pc:picChg>
        <pc:picChg chg="del">
          <ac:chgData name="Eduardo Stein Mössner" userId="22c418b67d80edad" providerId="LiveId" clId="{B0AE9298-E41C-4BBA-BDE9-1F55E824AB00}" dt="2023-11-25T13:10:10.177" v="337" actId="478"/>
          <ac:picMkLst>
            <pc:docMk/>
            <pc:sldMk cId="2004466050" sldId="265"/>
            <ac:picMk id="4" creationId="{8D973482-2AFC-0D34-5020-B2761BB00DC4}"/>
          </ac:picMkLst>
        </pc:picChg>
        <pc:picChg chg="add del mod">
          <ac:chgData name="Eduardo Stein Mössner" userId="22c418b67d80edad" providerId="LiveId" clId="{B0AE9298-E41C-4BBA-BDE9-1F55E824AB00}" dt="2023-11-25T13:26:41.985" v="587" actId="478"/>
          <ac:picMkLst>
            <pc:docMk/>
            <pc:sldMk cId="2004466050" sldId="265"/>
            <ac:picMk id="11" creationId="{10DFFA42-48B7-FF7E-32D3-E1AF280ABA15}"/>
          </ac:picMkLst>
        </pc:picChg>
        <pc:picChg chg="add del mod">
          <ac:chgData name="Eduardo Stein Mössner" userId="22c418b67d80edad" providerId="LiveId" clId="{B0AE9298-E41C-4BBA-BDE9-1F55E824AB00}" dt="2023-11-25T13:26:41.985" v="587" actId="478"/>
          <ac:picMkLst>
            <pc:docMk/>
            <pc:sldMk cId="2004466050" sldId="265"/>
            <ac:picMk id="14" creationId="{1C12E2B7-B8AE-BF9B-EAFD-EAF4E7C27AB0}"/>
          </ac:picMkLst>
        </pc:picChg>
        <pc:picChg chg="add del mod">
          <ac:chgData name="Eduardo Stein Mössner" userId="22c418b67d80edad" providerId="LiveId" clId="{B0AE9298-E41C-4BBA-BDE9-1F55E824AB00}" dt="2023-11-25T13:26:41.985" v="587" actId="478"/>
          <ac:picMkLst>
            <pc:docMk/>
            <pc:sldMk cId="2004466050" sldId="265"/>
            <ac:picMk id="16" creationId="{FA8F32BA-CB38-0833-AC03-04C1343A2E58}"/>
          </ac:picMkLst>
        </pc:picChg>
        <pc:picChg chg="add mod">
          <ac:chgData name="Eduardo Stein Mössner" userId="22c418b67d80edad" providerId="LiveId" clId="{B0AE9298-E41C-4BBA-BDE9-1F55E824AB00}" dt="2023-11-25T13:29:42.263" v="669" actId="1076"/>
          <ac:picMkLst>
            <pc:docMk/>
            <pc:sldMk cId="2004466050" sldId="265"/>
            <ac:picMk id="33" creationId="{33592BAD-2594-7671-F33F-60EF24B6CD2B}"/>
          </ac:picMkLst>
        </pc:picChg>
        <pc:cxnChg chg="add del mod">
          <ac:chgData name="Eduardo Stein Mössner" userId="22c418b67d80edad" providerId="LiveId" clId="{B0AE9298-E41C-4BBA-BDE9-1F55E824AB00}" dt="2023-11-25T13:26:41.985" v="587" actId="478"/>
          <ac:cxnSpMkLst>
            <pc:docMk/>
            <pc:sldMk cId="2004466050" sldId="265"/>
            <ac:cxnSpMk id="18" creationId="{A054DBF7-4D46-DD49-3BAA-A752CBCD1BF6}"/>
          </ac:cxnSpMkLst>
        </pc:cxnChg>
        <pc:cxnChg chg="add del mod">
          <ac:chgData name="Eduardo Stein Mössner" userId="22c418b67d80edad" providerId="LiveId" clId="{B0AE9298-E41C-4BBA-BDE9-1F55E824AB00}" dt="2023-11-25T13:26:41.985" v="587" actId="478"/>
          <ac:cxnSpMkLst>
            <pc:docMk/>
            <pc:sldMk cId="2004466050" sldId="265"/>
            <ac:cxnSpMk id="20" creationId="{C1D8FEC0-3BAE-CE83-D09E-71839FACAE04}"/>
          </ac:cxnSpMkLst>
        </pc:cxnChg>
        <pc:cxnChg chg="add del mod">
          <ac:chgData name="Eduardo Stein Mössner" userId="22c418b67d80edad" providerId="LiveId" clId="{B0AE9298-E41C-4BBA-BDE9-1F55E824AB00}" dt="2023-11-25T13:26:41.985" v="587" actId="478"/>
          <ac:cxnSpMkLst>
            <pc:docMk/>
            <pc:sldMk cId="2004466050" sldId="265"/>
            <ac:cxnSpMk id="22" creationId="{D1C4C1FD-510C-2FF8-4262-23B4CEBDE173}"/>
          </ac:cxnSpMkLst>
        </pc:cxnChg>
        <pc:cxnChg chg="add del mod">
          <ac:chgData name="Eduardo Stein Mössner" userId="22c418b67d80edad" providerId="LiveId" clId="{B0AE9298-E41C-4BBA-BDE9-1F55E824AB00}" dt="2023-11-25T13:26:41.985" v="587" actId="478"/>
          <ac:cxnSpMkLst>
            <pc:docMk/>
            <pc:sldMk cId="2004466050" sldId="265"/>
            <ac:cxnSpMk id="24" creationId="{501473A6-B168-AAE7-ACE6-37FE6186C38C}"/>
          </ac:cxnSpMkLst>
        </pc:cxnChg>
        <pc:cxnChg chg="add del mod">
          <ac:chgData name="Eduardo Stein Mössner" userId="22c418b67d80edad" providerId="LiveId" clId="{B0AE9298-E41C-4BBA-BDE9-1F55E824AB00}" dt="2023-11-25T13:26:41.985" v="587" actId="478"/>
          <ac:cxnSpMkLst>
            <pc:docMk/>
            <pc:sldMk cId="2004466050" sldId="265"/>
            <ac:cxnSpMk id="27" creationId="{20ADEA1A-D38B-91B7-382F-0D10E0F0E275}"/>
          </ac:cxnSpMkLst>
        </pc:cxnChg>
      </pc:sldChg>
      <pc:sldChg chg="addSp delSp modSp add mod">
        <pc:chgData name="Eduardo Stein Mössner" userId="22c418b67d80edad" providerId="LiveId" clId="{B0AE9298-E41C-4BBA-BDE9-1F55E824AB00}" dt="2023-11-25T13:20:41.906" v="435" actId="14100"/>
        <pc:sldMkLst>
          <pc:docMk/>
          <pc:sldMk cId="2590945861" sldId="266"/>
        </pc:sldMkLst>
        <pc:spChg chg="mod">
          <ac:chgData name="Eduardo Stein Mössner" userId="22c418b67d80edad" providerId="LiveId" clId="{B0AE9298-E41C-4BBA-BDE9-1F55E824AB00}" dt="2023-11-25T13:19:35.790" v="429" actId="14100"/>
          <ac:spMkLst>
            <pc:docMk/>
            <pc:sldMk cId="2590945861" sldId="266"/>
            <ac:spMk id="57" creationId="{00000000-0000-0000-0000-000000000000}"/>
          </ac:spMkLst>
        </pc:spChg>
        <pc:picChg chg="add mod">
          <ac:chgData name="Eduardo Stein Mössner" userId="22c418b67d80edad" providerId="LiveId" clId="{B0AE9298-E41C-4BBA-BDE9-1F55E824AB00}" dt="2023-11-25T13:20:41.906" v="435" actId="14100"/>
          <ac:picMkLst>
            <pc:docMk/>
            <pc:sldMk cId="2590945861" sldId="266"/>
            <ac:picMk id="3" creationId="{B5D316B3-2BB7-E316-9250-BE50DBCF834B}"/>
          </ac:picMkLst>
        </pc:picChg>
        <pc:picChg chg="del">
          <ac:chgData name="Eduardo Stein Mössner" userId="22c418b67d80edad" providerId="LiveId" clId="{B0AE9298-E41C-4BBA-BDE9-1F55E824AB00}" dt="2023-11-25T13:19:55.451" v="430" actId="478"/>
          <ac:picMkLst>
            <pc:docMk/>
            <pc:sldMk cId="2590945861" sldId="266"/>
            <ac:picMk id="4" creationId="{8D973482-2AFC-0D34-5020-B2761BB00DC4}"/>
          </ac:picMkLst>
        </pc:picChg>
      </pc:sldChg>
      <pc:sldChg chg="addSp delSp modSp add mod">
        <pc:chgData name="Eduardo Stein Mössner" userId="22c418b67d80edad" providerId="LiveId" clId="{B0AE9298-E41C-4BBA-BDE9-1F55E824AB00}" dt="2023-11-25T13:38:18.534" v="974" actId="20577"/>
        <pc:sldMkLst>
          <pc:docMk/>
          <pc:sldMk cId="2669580566" sldId="267"/>
        </pc:sldMkLst>
        <pc:spChg chg="del">
          <ac:chgData name="Eduardo Stein Mössner" userId="22c418b67d80edad" providerId="LiveId" clId="{B0AE9298-E41C-4BBA-BDE9-1F55E824AB00}" dt="2023-11-25T13:21:09.488" v="453" actId="478"/>
          <ac:spMkLst>
            <pc:docMk/>
            <pc:sldMk cId="2669580566" sldId="267"/>
            <ac:spMk id="5" creationId="{FF5A788B-E04C-ECBB-7028-61433D990682}"/>
          </ac:spMkLst>
        </pc:spChg>
        <pc:spChg chg="del">
          <ac:chgData name="Eduardo Stein Mössner" userId="22c418b67d80edad" providerId="LiveId" clId="{B0AE9298-E41C-4BBA-BDE9-1F55E824AB00}" dt="2023-11-25T13:21:09.488" v="453" actId="478"/>
          <ac:spMkLst>
            <pc:docMk/>
            <pc:sldMk cId="2669580566" sldId="267"/>
            <ac:spMk id="6" creationId="{42E6E9BD-3B1A-DFCD-BCD2-75BE6745AFA2}"/>
          </ac:spMkLst>
        </pc:spChg>
        <pc:spChg chg="del">
          <ac:chgData name="Eduardo Stein Mössner" userId="22c418b67d80edad" providerId="LiveId" clId="{B0AE9298-E41C-4BBA-BDE9-1F55E824AB00}" dt="2023-11-25T13:21:09.488" v="453" actId="478"/>
          <ac:spMkLst>
            <pc:docMk/>
            <pc:sldMk cId="2669580566" sldId="267"/>
            <ac:spMk id="7" creationId="{5DD7DCAC-5C87-985E-E9F3-C747A1E7E155}"/>
          </ac:spMkLst>
        </pc:spChg>
        <pc:spChg chg="add mod">
          <ac:chgData name="Eduardo Stein Mössner" userId="22c418b67d80edad" providerId="LiveId" clId="{B0AE9298-E41C-4BBA-BDE9-1F55E824AB00}" dt="2023-11-25T13:38:18.534" v="974" actId="20577"/>
          <ac:spMkLst>
            <pc:docMk/>
            <pc:sldMk cId="2669580566" sldId="267"/>
            <ac:spMk id="10" creationId="{898DB243-8EF1-DE10-3346-7EA8A7C86FAF}"/>
          </ac:spMkLst>
        </pc:spChg>
        <pc:spChg chg="add del">
          <ac:chgData name="Eduardo Stein Mössner" userId="22c418b67d80edad" providerId="LiveId" clId="{B0AE9298-E41C-4BBA-BDE9-1F55E824AB00}" dt="2023-11-25T13:24:37.375" v="536" actId="478"/>
          <ac:spMkLst>
            <pc:docMk/>
            <pc:sldMk cId="2669580566" sldId="267"/>
            <ac:spMk id="13" creationId="{482FF0E0-CDAA-49B9-0349-4358A233A55F}"/>
          </ac:spMkLst>
        </pc:spChg>
        <pc:spChg chg="mod">
          <ac:chgData name="Eduardo Stein Mössner" userId="22c418b67d80edad" providerId="LiveId" clId="{B0AE9298-E41C-4BBA-BDE9-1F55E824AB00}" dt="2023-11-25T13:21:04.433" v="451" actId="20577"/>
          <ac:spMkLst>
            <pc:docMk/>
            <pc:sldMk cId="2669580566" sldId="267"/>
            <ac:spMk id="57" creationId="{00000000-0000-0000-0000-000000000000}"/>
          </ac:spMkLst>
        </pc:spChg>
        <pc:picChg chg="del">
          <ac:chgData name="Eduardo Stein Mössner" userId="22c418b67d80edad" providerId="LiveId" clId="{B0AE9298-E41C-4BBA-BDE9-1F55E824AB00}" dt="2023-11-25T13:21:06.713" v="452" actId="478"/>
          <ac:picMkLst>
            <pc:docMk/>
            <pc:sldMk cId="2669580566" sldId="267"/>
            <ac:picMk id="3" creationId="{D8985094-124B-BEE8-2FF6-48C8BAC75967}"/>
          </ac:picMkLst>
        </pc:picChg>
        <pc:picChg chg="add mod">
          <ac:chgData name="Eduardo Stein Mössner" userId="22c418b67d80edad" providerId="LiveId" clId="{B0AE9298-E41C-4BBA-BDE9-1F55E824AB00}" dt="2023-11-25T13:34:34.098" v="804" actId="14100"/>
          <ac:picMkLst>
            <pc:docMk/>
            <pc:sldMk cId="2669580566" sldId="267"/>
            <ac:picMk id="4" creationId="{D73E3185-C82B-E4A5-FBD2-9EC2E7EB1638}"/>
          </ac:picMkLst>
        </pc:picChg>
        <pc:picChg chg="del">
          <ac:chgData name="Eduardo Stein Mössner" userId="22c418b67d80edad" providerId="LiveId" clId="{B0AE9298-E41C-4BBA-BDE9-1F55E824AB00}" dt="2023-11-25T13:21:09.488" v="453" actId="478"/>
          <ac:picMkLst>
            <pc:docMk/>
            <pc:sldMk cId="2669580566" sldId="267"/>
            <ac:picMk id="11" creationId="{10DFFA42-48B7-FF7E-32D3-E1AF280ABA15}"/>
          </ac:picMkLst>
        </pc:picChg>
        <pc:picChg chg="del">
          <ac:chgData name="Eduardo Stein Mössner" userId="22c418b67d80edad" providerId="LiveId" clId="{B0AE9298-E41C-4BBA-BDE9-1F55E824AB00}" dt="2023-11-25T13:21:09.488" v="453" actId="478"/>
          <ac:picMkLst>
            <pc:docMk/>
            <pc:sldMk cId="2669580566" sldId="267"/>
            <ac:picMk id="14" creationId="{1C12E2B7-B8AE-BF9B-EAFD-EAF4E7C27AB0}"/>
          </ac:picMkLst>
        </pc:picChg>
        <pc:picChg chg="add mod">
          <ac:chgData name="Eduardo Stein Mössner" userId="22c418b67d80edad" providerId="LiveId" clId="{B0AE9298-E41C-4BBA-BDE9-1F55E824AB00}" dt="2023-11-25T13:34:46.156" v="806"/>
          <ac:picMkLst>
            <pc:docMk/>
            <pc:sldMk cId="2669580566" sldId="267"/>
            <ac:picMk id="15" creationId="{95DEBC11-1778-E535-FB3E-A84439CFDFFE}"/>
          </ac:picMkLst>
        </pc:picChg>
        <pc:picChg chg="del">
          <ac:chgData name="Eduardo Stein Mössner" userId="22c418b67d80edad" providerId="LiveId" clId="{B0AE9298-E41C-4BBA-BDE9-1F55E824AB00}" dt="2023-11-25T13:21:09.488" v="453" actId="478"/>
          <ac:picMkLst>
            <pc:docMk/>
            <pc:sldMk cId="2669580566" sldId="267"/>
            <ac:picMk id="16" creationId="{FA8F32BA-CB38-0833-AC03-04C1343A2E58}"/>
          </ac:picMkLst>
        </pc:picChg>
        <pc:cxnChg chg="del mod">
          <ac:chgData name="Eduardo Stein Mössner" userId="22c418b67d80edad" providerId="LiveId" clId="{B0AE9298-E41C-4BBA-BDE9-1F55E824AB00}" dt="2023-11-25T13:21:09.488" v="453" actId="478"/>
          <ac:cxnSpMkLst>
            <pc:docMk/>
            <pc:sldMk cId="2669580566" sldId="267"/>
            <ac:cxnSpMk id="18" creationId="{A054DBF7-4D46-DD49-3BAA-A752CBCD1BF6}"/>
          </ac:cxnSpMkLst>
        </pc:cxnChg>
        <pc:cxnChg chg="del mod">
          <ac:chgData name="Eduardo Stein Mössner" userId="22c418b67d80edad" providerId="LiveId" clId="{B0AE9298-E41C-4BBA-BDE9-1F55E824AB00}" dt="2023-11-25T13:21:09.488" v="453" actId="478"/>
          <ac:cxnSpMkLst>
            <pc:docMk/>
            <pc:sldMk cId="2669580566" sldId="267"/>
            <ac:cxnSpMk id="20" creationId="{C1D8FEC0-3BAE-CE83-D09E-71839FACAE04}"/>
          </ac:cxnSpMkLst>
        </pc:cxnChg>
        <pc:cxnChg chg="del">
          <ac:chgData name="Eduardo Stein Mössner" userId="22c418b67d80edad" providerId="LiveId" clId="{B0AE9298-E41C-4BBA-BDE9-1F55E824AB00}" dt="2023-11-25T13:21:09.488" v="453" actId="478"/>
          <ac:cxnSpMkLst>
            <pc:docMk/>
            <pc:sldMk cId="2669580566" sldId="267"/>
            <ac:cxnSpMk id="22" creationId="{D1C4C1FD-510C-2FF8-4262-23B4CEBDE173}"/>
          </ac:cxnSpMkLst>
        </pc:cxnChg>
        <pc:cxnChg chg="del mod">
          <ac:chgData name="Eduardo Stein Mössner" userId="22c418b67d80edad" providerId="LiveId" clId="{B0AE9298-E41C-4BBA-BDE9-1F55E824AB00}" dt="2023-11-25T13:21:09.488" v="453" actId="478"/>
          <ac:cxnSpMkLst>
            <pc:docMk/>
            <pc:sldMk cId="2669580566" sldId="267"/>
            <ac:cxnSpMk id="24" creationId="{501473A6-B168-AAE7-ACE6-37FE6186C38C}"/>
          </ac:cxnSpMkLst>
        </pc:cxnChg>
        <pc:cxnChg chg="del mod">
          <ac:chgData name="Eduardo Stein Mössner" userId="22c418b67d80edad" providerId="LiveId" clId="{B0AE9298-E41C-4BBA-BDE9-1F55E824AB00}" dt="2023-11-25T13:21:09.488" v="453" actId="478"/>
          <ac:cxnSpMkLst>
            <pc:docMk/>
            <pc:sldMk cId="2669580566" sldId="267"/>
            <ac:cxnSpMk id="27" creationId="{20ADEA1A-D38B-91B7-382F-0D10E0F0E275}"/>
          </ac:cxnSpMkLst>
        </pc:cxnChg>
      </pc:sldChg>
      <pc:sldChg chg="add">
        <pc:chgData name="Eduardo Stein Mössner" userId="22c418b67d80edad" providerId="LiveId" clId="{B0AE9298-E41C-4BBA-BDE9-1F55E824AB00}" dt="2023-11-25T13:26:34.990" v="585"/>
        <pc:sldMkLst>
          <pc:docMk/>
          <pc:sldMk cId="480958655" sldId="268"/>
        </pc:sldMkLst>
      </pc:sldChg>
      <pc:sldChg chg="addSp delSp modSp add mod">
        <pc:chgData name="Eduardo Stein Mössner" userId="22c418b67d80edad" providerId="LiveId" clId="{B0AE9298-E41C-4BBA-BDE9-1F55E824AB00}" dt="2023-11-25T14:23:57.072" v="2153" actId="1076"/>
        <pc:sldMkLst>
          <pc:docMk/>
          <pc:sldMk cId="553921862" sldId="269"/>
        </pc:sldMkLst>
        <pc:spChg chg="add mod">
          <ac:chgData name="Eduardo Stein Mössner" userId="22c418b67d80edad" providerId="LiveId" clId="{B0AE9298-E41C-4BBA-BDE9-1F55E824AB00}" dt="2023-11-25T14:23:47.249" v="2151" actId="20577"/>
          <ac:spMkLst>
            <pc:docMk/>
            <pc:sldMk cId="553921862" sldId="269"/>
            <ac:spMk id="5" creationId="{85C325CF-4D22-B5A1-F6D6-15E40DF878D4}"/>
          </ac:spMkLst>
        </pc:spChg>
        <pc:spChg chg="mod">
          <ac:chgData name="Eduardo Stein Mössner" userId="22c418b67d80edad" providerId="LiveId" clId="{B0AE9298-E41C-4BBA-BDE9-1F55E824AB00}" dt="2023-11-25T14:20:53.473" v="2032" actId="20577"/>
          <ac:spMkLst>
            <pc:docMk/>
            <pc:sldMk cId="553921862" sldId="269"/>
            <ac:spMk id="10" creationId="{898DB243-8EF1-DE10-3346-7EA8A7C86FAF}"/>
          </ac:spMkLst>
        </pc:spChg>
        <pc:spChg chg="mod">
          <ac:chgData name="Eduardo Stein Mössner" userId="22c418b67d80edad" providerId="LiveId" clId="{B0AE9298-E41C-4BBA-BDE9-1F55E824AB00}" dt="2023-11-25T13:36:02.101" v="855" actId="20577"/>
          <ac:spMkLst>
            <pc:docMk/>
            <pc:sldMk cId="553921862" sldId="269"/>
            <ac:spMk id="57" creationId="{00000000-0000-0000-0000-000000000000}"/>
          </ac:spMkLst>
        </pc:spChg>
        <pc:picChg chg="add mod">
          <ac:chgData name="Eduardo Stein Mössner" userId="22c418b67d80edad" providerId="LiveId" clId="{B0AE9298-E41C-4BBA-BDE9-1F55E824AB00}" dt="2023-11-25T13:38:09.879" v="967" actId="1076"/>
          <ac:picMkLst>
            <pc:docMk/>
            <pc:sldMk cId="553921862" sldId="269"/>
            <ac:picMk id="3" creationId="{E62A9263-5D4B-B8D2-2A90-6E1E7F3386EE}"/>
          </ac:picMkLst>
        </pc:picChg>
        <pc:picChg chg="del">
          <ac:chgData name="Eduardo Stein Mössner" userId="22c418b67d80edad" providerId="LiveId" clId="{B0AE9298-E41C-4BBA-BDE9-1F55E824AB00}" dt="2023-11-25T13:36:40.650" v="856" actId="478"/>
          <ac:picMkLst>
            <pc:docMk/>
            <pc:sldMk cId="553921862" sldId="269"/>
            <ac:picMk id="4" creationId="{D73E3185-C82B-E4A5-FBD2-9EC2E7EB1638}"/>
          </ac:picMkLst>
        </pc:picChg>
        <pc:picChg chg="add del mod">
          <ac:chgData name="Eduardo Stein Mössner" userId="22c418b67d80edad" providerId="LiveId" clId="{B0AE9298-E41C-4BBA-BDE9-1F55E824AB00}" dt="2023-11-25T14:22:23.269" v="2134" actId="478"/>
          <ac:picMkLst>
            <pc:docMk/>
            <pc:sldMk cId="553921862" sldId="269"/>
            <ac:picMk id="7" creationId="{0E8C31B4-14F7-3C5D-89DD-C8A914E0D1E2}"/>
          </ac:picMkLst>
        </pc:picChg>
        <pc:picChg chg="add del">
          <ac:chgData name="Eduardo Stein Mössner" userId="22c418b67d80edad" providerId="LiveId" clId="{B0AE9298-E41C-4BBA-BDE9-1F55E824AB00}" dt="2023-11-25T14:22:42.676" v="2136" actId="478"/>
          <ac:picMkLst>
            <pc:docMk/>
            <pc:sldMk cId="553921862" sldId="269"/>
            <ac:picMk id="13" creationId="{DCB8C6C5-BA93-FCB7-6651-83A6B84AB369}"/>
          </ac:picMkLst>
        </pc:picChg>
        <pc:picChg chg="add del">
          <ac:chgData name="Eduardo Stein Mössner" userId="22c418b67d80edad" providerId="LiveId" clId="{B0AE9298-E41C-4BBA-BDE9-1F55E824AB00}" dt="2023-11-25T14:22:46.139" v="2138" actId="478"/>
          <ac:picMkLst>
            <pc:docMk/>
            <pc:sldMk cId="553921862" sldId="269"/>
            <ac:picMk id="16" creationId="{4973EC2F-621C-2A8A-69BB-4C272544234F}"/>
          </ac:picMkLst>
        </pc:picChg>
        <pc:picChg chg="add del">
          <ac:chgData name="Eduardo Stein Mössner" userId="22c418b67d80edad" providerId="LiveId" clId="{B0AE9298-E41C-4BBA-BDE9-1F55E824AB00}" dt="2023-11-25T14:22:51.299" v="2140" actId="478"/>
          <ac:picMkLst>
            <pc:docMk/>
            <pc:sldMk cId="553921862" sldId="269"/>
            <ac:picMk id="18" creationId="{ECE31E0D-1EEA-6352-E92A-7AEDC271F60C}"/>
          </ac:picMkLst>
        </pc:picChg>
        <pc:picChg chg="add del">
          <ac:chgData name="Eduardo Stein Mössner" userId="22c418b67d80edad" providerId="LiveId" clId="{B0AE9298-E41C-4BBA-BDE9-1F55E824AB00}" dt="2023-11-25T14:22:59.547" v="2142" actId="478"/>
          <ac:picMkLst>
            <pc:docMk/>
            <pc:sldMk cId="553921862" sldId="269"/>
            <ac:picMk id="20" creationId="{7B43F9C9-6852-FA60-11BA-3ED6DFC6B5A8}"/>
          </ac:picMkLst>
        </pc:picChg>
        <pc:picChg chg="add del">
          <ac:chgData name="Eduardo Stein Mössner" userId="22c418b67d80edad" providerId="LiveId" clId="{B0AE9298-E41C-4BBA-BDE9-1F55E824AB00}" dt="2023-11-25T14:23:13.490" v="2144" actId="478"/>
          <ac:picMkLst>
            <pc:docMk/>
            <pc:sldMk cId="553921862" sldId="269"/>
            <ac:picMk id="22" creationId="{18F6B0BD-0ABF-4426-4CA6-9C7BC6F404BC}"/>
          </ac:picMkLst>
        </pc:picChg>
        <pc:picChg chg="add mod">
          <ac:chgData name="Eduardo Stein Mössner" userId="22c418b67d80edad" providerId="LiveId" clId="{B0AE9298-E41C-4BBA-BDE9-1F55E824AB00}" dt="2023-11-25T14:23:57.072" v="2153" actId="1076"/>
          <ac:picMkLst>
            <pc:docMk/>
            <pc:sldMk cId="553921862" sldId="269"/>
            <ac:picMk id="24" creationId="{27E859C0-90DA-3CED-8E6F-EAB523E94370}"/>
          </ac:picMkLst>
        </pc:picChg>
      </pc:sldChg>
      <pc:sldChg chg="addSp delSp modSp add mod">
        <pc:chgData name="Eduardo Stein Mössner" userId="22c418b67d80edad" providerId="LiveId" clId="{B0AE9298-E41C-4BBA-BDE9-1F55E824AB00}" dt="2023-11-25T14:04:26.594" v="1382" actId="14100"/>
        <pc:sldMkLst>
          <pc:docMk/>
          <pc:sldMk cId="2944399900" sldId="270"/>
        </pc:sldMkLst>
        <pc:spChg chg="mod">
          <ac:chgData name="Eduardo Stein Mössner" userId="22c418b67d80edad" providerId="LiveId" clId="{B0AE9298-E41C-4BBA-BDE9-1F55E824AB00}" dt="2023-11-25T14:04:26.594" v="1382" actId="14100"/>
          <ac:spMkLst>
            <pc:docMk/>
            <pc:sldMk cId="2944399900" sldId="270"/>
            <ac:spMk id="57" creationId="{00000000-0000-0000-0000-000000000000}"/>
          </ac:spMkLst>
        </pc:spChg>
        <pc:picChg chg="del">
          <ac:chgData name="Eduardo Stein Mössner" userId="22c418b67d80edad" providerId="LiveId" clId="{B0AE9298-E41C-4BBA-BDE9-1F55E824AB00}" dt="2023-11-25T13:39:21.819" v="985" actId="478"/>
          <ac:picMkLst>
            <pc:docMk/>
            <pc:sldMk cId="2944399900" sldId="270"/>
            <ac:picMk id="3" creationId="{B5D316B3-2BB7-E316-9250-BE50DBCF834B}"/>
          </ac:picMkLst>
        </pc:picChg>
        <pc:picChg chg="add mod">
          <ac:chgData name="Eduardo Stein Mössner" userId="22c418b67d80edad" providerId="LiveId" clId="{B0AE9298-E41C-4BBA-BDE9-1F55E824AB00}" dt="2023-11-25T13:39:27.283" v="988" actId="1076"/>
          <ac:picMkLst>
            <pc:docMk/>
            <pc:sldMk cId="2944399900" sldId="270"/>
            <ac:picMk id="4" creationId="{6D50D00D-3EDC-350D-9225-CBD4024FF167}"/>
          </ac:picMkLst>
        </pc:picChg>
      </pc:sldChg>
      <pc:sldChg chg="addSp delSp modSp add del mod">
        <pc:chgData name="Eduardo Stein Mössner" userId="22c418b67d80edad" providerId="LiveId" clId="{B0AE9298-E41C-4BBA-BDE9-1F55E824AB00}" dt="2023-11-25T14:19:57.374" v="2030" actId="2696"/>
        <pc:sldMkLst>
          <pc:docMk/>
          <pc:sldMk cId="414213140" sldId="271"/>
        </pc:sldMkLst>
        <pc:spChg chg="add del mod">
          <ac:chgData name="Eduardo Stein Mössner" userId="22c418b67d80edad" providerId="LiveId" clId="{B0AE9298-E41C-4BBA-BDE9-1F55E824AB00}" dt="2023-11-25T14:17:48.987" v="1962"/>
          <ac:spMkLst>
            <pc:docMk/>
            <pc:sldMk cId="414213140" sldId="271"/>
            <ac:spMk id="2" creationId="{77CFFFBF-E0E8-68BB-D100-8EB24A460EB5}"/>
          </ac:spMkLst>
        </pc:spChg>
        <pc:spChg chg="mod">
          <ac:chgData name="Eduardo Stein Mössner" userId="22c418b67d80edad" providerId="LiveId" clId="{B0AE9298-E41C-4BBA-BDE9-1F55E824AB00}" dt="2023-11-25T13:40:45.847" v="999" actId="20577"/>
          <ac:spMkLst>
            <pc:docMk/>
            <pc:sldMk cId="414213140" sldId="271"/>
            <ac:spMk id="57" creationId="{00000000-0000-0000-0000-000000000000}"/>
          </ac:spMkLst>
        </pc:spChg>
        <pc:picChg chg="del">
          <ac:chgData name="Eduardo Stein Mössner" userId="22c418b67d80edad" providerId="LiveId" clId="{B0AE9298-E41C-4BBA-BDE9-1F55E824AB00}" dt="2023-11-25T14:17:46.931" v="1960" actId="478"/>
          <ac:picMkLst>
            <pc:docMk/>
            <pc:sldMk cId="414213140" sldId="271"/>
            <ac:picMk id="4" creationId="{6D50D00D-3EDC-350D-9225-CBD4024FF167}"/>
          </ac:picMkLst>
        </pc:picChg>
        <pc:picChg chg="add mod">
          <ac:chgData name="Eduardo Stein Mössner" userId="22c418b67d80edad" providerId="LiveId" clId="{B0AE9298-E41C-4BBA-BDE9-1F55E824AB00}" dt="2023-11-25T14:18:09.601" v="1965" actId="1076"/>
          <ac:picMkLst>
            <pc:docMk/>
            <pc:sldMk cId="414213140" sldId="271"/>
            <ac:picMk id="5" creationId="{7876B3A4-0DF5-9489-5C9D-6C26D2864D44}"/>
          </ac:picMkLst>
        </pc:picChg>
      </pc:sldChg>
      <pc:sldChg chg="modSp add mod">
        <pc:chgData name="Eduardo Stein Mössner" userId="22c418b67d80edad" providerId="LiveId" clId="{B0AE9298-E41C-4BBA-BDE9-1F55E824AB00}" dt="2023-11-25T13:44:29.524" v="1006" actId="20577"/>
        <pc:sldMkLst>
          <pc:docMk/>
          <pc:sldMk cId="821016795" sldId="272"/>
        </pc:sldMkLst>
        <pc:spChg chg="mod">
          <ac:chgData name="Eduardo Stein Mössner" userId="22c418b67d80edad" providerId="LiveId" clId="{B0AE9298-E41C-4BBA-BDE9-1F55E824AB00}" dt="2023-11-25T13:44:29.524" v="1006" actId="20577"/>
          <ac:spMkLst>
            <pc:docMk/>
            <pc:sldMk cId="821016795" sldId="272"/>
            <ac:spMk id="57" creationId="{00000000-0000-0000-0000-000000000000}"/>
          </ac:spMkLst>
        </pc:spChg>
      </pc:sldChg>
      <pc:sldChg chg="addSp delSp modSp add mod">
        <pc:chgData name="Eduardo Stein Mössner" userId="22c418b67d80edad" providerId="LiveId" clId="{B0AE9298-E41C-4BBA-BDE9-1F55E824AB00}" dt="2023-11-25T13:46:44.527" v="1036" actId="164"/>
        <pc:sldMkLst>
          <pc:docMk/>
          <pc:sldMk cId="458195837" sldId="273"/>
        </pc:sldMkLst>
        <pc:spChg chg="add mod">
          <ac:chgData name="Eduardo Stein Mössner" userId="22c418b67d80edad" providerId="LiveId" clId="{B0AE9298-E41C-4BBA-BDE9-1F55E824AB00}" dt="2023-11-25T13:46:44.527" v="1036" actId="164"/>
          <ac:spMkLst>
            <pc:docMk/>
            <pc:sldMk cId="458195837" sldId="273"/>
            <ac:spMk id="2" creationId="{8801AE61-2C00-867D-400A-3D38C8C34211}"/>
          </ac:spMkLst>
        </pc:spChg>
        <pc:spChg chg="mod">
          <ac:chgData name="Eduardo Stein Mössner" userId="22c418b67d80edad" providerId="LiveId" clId="{B0AE9298-E41C-4BBA-BDE9-1F55E824AB00}" dt="2023-11-25T13:46:13.367" v="1032" actId="1076"/>
          <ac:spMkLst>
            <pc:docMk/>
            <pc:sldMk cId="458195837" sldId="273"/>
            <ac:spMk id="57" creationId="{00000000-0000-0000-0000-000000000000}"/>
          </ac:spMkLst>
        </pc:spChg>
        <pc:grpChg chg="add mod">
          <ac:chgData name="Eduardo Stein Mössner" userId="22c418b67d80edad" providerId="LiveId" clId="{B0AE9298-E41C-4BBA-BDE9-1F55E824AB00}" dt="2023-11-25T13:46:44.527" v="1036" actId="164"/>
          <ac:grpSpMkLst>
            <pc:docMk/>
            <pc:sldMk cId="458195837" sldId="273"/>
            <ac:grpSpMk id="5" creationId="{9CB22663-3B81-207E-A762-06412D41541E}"/>
          </ac:grpSpMkLst>
        </pc:grpChg>
        <pc:picChg chg="add mod">
          <ac:chgData name="Eduardo Stein Mössner" userId="22c418b67d80edad" providerId="LiveId" clId="{B0AE9298-E41C-4BBA-BDE9-1F55E824AB00}" dt="2023-11-25T13:46:44.527" v="1036" actId="164"/>
          <ac:picMkLst>
            <pc:docMk/>
            <pc:sldMk cId="458195837" sldId="273"/>
            <ac:picMk id="3" creationId="{545D61C2-5EDD-7331-4E10-5C19474B34E6}"/>
          </ac:picMkLst>
        </pc:picChg>
        <pc:picChg chg="del">
          <ac:chgData name="Eduardo Stein Mössner" userId="22c418b67d80edad" providerId="LiveId" clId="{B0AE9298-E41C-4BBA-BDE9-1F55E824AB00}" dt="2023-11-25T13:46:37.486" v="1033" actId="478"/>
          <ac:picMkLst>
            <pc:docMk/>
            <pc:sldMk cId="458195837" sldId="273"/>
            <ac:picMk id="4" creationId="{6D50D00D-3EDC-350D-9225-CBD4024FF167}"/>
          </ac:picMkLst>
        </pc:picChg>
      </pc:sldChg>
      <pc:sldChg chg="addSp delSp modSp add mod">
        <pc:chgData name="Eduardo Stein Mössner" userId="22c418b67d80edad" providerId="LiveId" clId="{B0AE9298-E41C-4BBA-BDE9-1F55E824AB00}" dt="2023-11-25T13:50:16.891" v="1076" actId="478"/>
        <pc:sldMkLst>
          <pc:docMk/>
          <pc:sldMk cId="3117249527" sldId="274"/>
        </pc:sldMkLst>
        <pc:spChg chg="add mod">
          <ac:chgData name="Eduardo Stein Mössner" userId="22c418b67d80edad" providerId="LiveId" clId="{B0AE9298-E41C-4BBA-BDE9-1F55E824AB00}" dt="2023-11-25T13:49:26.886" v="1068" actId="120"/>
          <ac:spMkLst>
            <pc:docMk/>
            <pc:sldMk cId="3117249527" sldId="274"/>
            <ac:spMk id="6" creationId="{C2205249-0076-FD9B-551A-BABF6FF92A87}"/>
          </ac:spMkLst>
        </pc:spChg>
        <pc:spChg chg="del">
          <ac:chgData name="Eduardo Stein Mössner" userId="22c418b67d80edad" providerId="LiveId" clId="{B0AE9298-E41C-4BBA-BDE9-1F55E824AB00}" dt="2023-11-25T13:47:20.382" v="1041" actId="478"/>
          <ac:spMkLst>
            <pc:docMk/>
            <pc:sldMk cId="3117249527" sldId="274"/>
            <ac:spMk id="57" creationId="{00000000-0000-0000-0000-000000000000}"/>
          </ac:spMkLst>
        </pc:spChg>
        <pc:picChg chg="add mod">
          <ac:chgData name="Eduardo Stein Mössner" userId="22c418b67d80edad" providerId="LiveId" clId="{B0AE9298-E41C-4BBA-BDE9-1F55E824AB00}" dt="2023-11-25T13:50:07.668" v="1074" actId="14100"/>
          <ac:picMkLst>
            <pc:docMk/>
            <pc:sldMk cId="3117249527" sldId="274"/>
            <ac:picMk id="10" creationId="{0585FD3E-2B33-FDEA-49D1-F263FEEA27A2}"/>
          </ac:picMkLst>
        </pc:picChg>
        <pc:picChg chg="add del">
          <ac:chgData name="Eduardo Stein Mössner" userId="22c418b67d80edad" providerId="LiveId" clId="{B0AE9298-E41C-4BBA-BDE9-1F55E824AB00}" dt="2023-11-25T13:50:16.891" v="1076" actId="478"/>
          <ac:picMkLst>
            <pc:docMk/>
            <pc:sldMk cId="3117249527" sldId="274"/>
            <ac:picMk id="13" creationId="{9EB4BAF6-82E1-97F5-55EF-2328CA662A81}"/>
          </ac:picMkLst>
        </pc:picChg>
      </pc:sldChg>
      <pc:sldChg chg="delSp add mod">
        <pc:chgData name="Eduardo Stein Mössner" userId="22c418b67d80edad" providerId="LiveId" clId="{B0AE9298-E41C-4BBA-BDE9-1F55E824AB00}" dt="2023-11-25T13:51:40.334" v="1078" actId="478"/>
        <pc:sldMkLst>
          <pc:docMk/>
          <pc:sldMk cId="2670878150" sldId="275"/>
        </pc:sldMkLst>
        <pc:picChg chg="del">
          <ac:chgData name="Eduardo Stein Mössner" userId="22c418b67d80edad" providerId="LiveId" clId="{B0AE9298-E41C-4BBA-BDE9-1F55E824AB00}" dt="2023-11-25T13:51:40.334" v="1078" actId="478"/>
          <ac:picMkLst>
            <pc:docMk/>
            <pc:sldMk cId="2670878150" sldId="275"/>
            <ac:picMk id="10" creationId="{0585FD3E-2B33-FDEA-49D1-F263FEEA27A2}"/>
          </ac:picMkLst>
        </pc:picChg>
      </pc:sldChg>
      <pc:sldChg chg="addSp delSp modSp add mod">
        <pc:chgData name="Eduardo Stein Mössner" userId="22c418b67d80edad" providerId="LiveId" clId="{B0AE9298-E41C-4BBA-BDE9-1F55E824AB00}" dt="2023-11-25T13:52:16.542" v="1103" actId="20577"/>
        <pc:sldMkLst>
          <pc:docMk/>
          <pc:sldMk cId="1176905309" sldId="276"/>
        </pc:sldMkLst>
        <pc:spChg chg="mod">
          <ac:chgData name="Eduardo Stein Mössner" userId="22c418b67d80edad" providerId="LiveId" clId="{B0AE9298-E41C-4BBA-BDE9-1F55E824AB00}" dt="2023-11-25T13:52:01.089" v="1081"/>
          <ac:spMkLst>
            <pc:docMk/>
            <pc:sldMk cId="1176905309" sldId="276"/>
            <ac:spMk id="6" creationId="{4F13CB4C-E91A-A18F-66BC-0085A9663D35}"/>
          </ac:spMkLst>
        </pc:spChg>
        <pc:spChg chg="mod">
          <ac:chgData name="Eduardo Stein Mössner" userId="22c418b67d80edad" providerId="LiveId" clId="{B0AE9298-E41C-4BBA-BDE9-1F55E824AB00}" dt="2023-11-25T13:52:16.542" v="1103" actId="20577"/>
          <ac:spMkLst>
            <pc:docMk/>
            <pc:sldMk cId="1176905309" sldId="276"/>
            <ac:spMk id="57" creationId="{00000000-0000-0000-0000-000000000000}"/>
          </ac:spMkLst>
        </pc:spChg>
        <pc:grpChg chg="add mod">
          <ac:chgData name="Eduardo Stein Mössner" userId="22c418b67d80edad" providerId="LiveId" clId="{B0AE9298-E41C-4BBA-BDE9-1F55E824AB00}" dt="2023-11-25T13:52:08.878" v="1083" actId="1076"/>
          <ac:grpSpMkLst>
            <pc:docMk/>
            <pc:sldMk cId="1176905309" sldId="276"/>
            <ac:grpSpMk id="4" creationId="{2FD40E47-B3D4-4490-9242-4F3C6701831F}"/>
          </ac:grpSpMkLst>
        </pc:grpChg>
        <pc:grpChg chg="del">
          <ac:chgData name="Eduardo Stein Mössner" userId="22c418b67d80edad" providerId="LiveId" clId="{B0AE9298-E41C-4BBA-BDE9-1F55E824AB00}" dt="2023-11-25T13:52:00.814" v="1080" actId="478"/>
          <ac:grpSpMkLst>
            <pc:docMk/>
            <pc:sldMk cId="1176905309" sldId="276"/>
            <ac:grpSpMk id="5" creationId="{9CB22663-3B81-207E-A762-06412D41541E}"/>
          </ac:grpSpMkLst>
        </pc:grpChg>
        <pc:picChg chg="mod">
          <ac:chgData name="Eduardo Stein Mössner" userId="22c418b67d80edad" providerId="LiveId" clId="{B0AE9298-E41C-4BBA-BDE9-1F55E824AB00}" dt="2023-11-25T13:52:01.089" v="1081"/>
          <ac:picMkLst>
            <pc:docMk/>
            <pc:sldMk cId="1176905309" sldId="276"/>
            <ac:picMk id="7" creationId="{B444B1CC-80BD-0374-2B73-AC242BF7C8F9}"/>
          </ac:picMkLst>
        </pc:picChg>
      </pc:sldChg>
      <pc:sldChg chg="addSp delSp modSp add mod">
        <pc:chgData name="Eduardo Stein Mössner" userId="22c418b67d80edad" providerId="LiveId" clId="{B0AE9298-E41C-4BBA-BDE9-1F55E824AB00}" dt="2023-11-25T13:56:48.328" v="1185" actId="20577"/>
        <pc:sldMkLst>
          <pc:docMk/>
          <pc:sldMk cId="1867853472" sldId="277"/>
        </pc:sldMkLst>
        <pc:spChg chg="add del mod">
          <ac:chgData name="Eduardo Stein Mössner" userId="22c418b67d80edad" providerId="LiveId" clId="{B0AE9298-E41C-4BBA-BDE9-1F55E824AB00}" dt="2023-11-25T13:52:51.084" v="1106" actId="478"/>
          <ac:spMkLst>
            <pc:docMk/>
            <pc:sldMk cId="1867853472" sldId="277"/>
            <ac:spMk id="3" creationId="{FCA7C2BC-AEFD-D3F2-E463-802CBA96CE2B}"/>
          </ac:spMkLst>
        </pc:spChg>
        <pc:spChg chg="add mod">
          <ac:chgData name="Eduardo Stein Mössner" userId="22c418b67d80edad" providerId="LiveId" clId="{B0AE9298-E41C-4BBA-BDE9-1F55E824AB00}" dt="2023-11-25T13:56:48.328" v="1185" actId="20577"/>
          <ac:spMkLst>
            <pc:docMk/>
            <pc:sldMk cId="1867853472" sldId="277"/>
            <ac:spMk id="11" creationId="{EEE60EB9-0284-68A7-46B6-36DA7A9441EB}"/>
          </ac:spMkLst>
        </pc:spChg>
        <pc:spChg chg="del">
          <ac:chgData name="Eduardo Stein Mössner" userId="22c418b67d80edad" providerId="LiveId" clId="{B0AE9298-E41C-4BBA-BDE9-1F55E824AB00}" dt="2023-11-25T13:52:49.166" v="1105" actId="478"/>
          <ac:spMkLst>
            <pc:docMk/>
            <pc:sldMk cId="1867853472" sldId="277"/>
            <ac:spMk id="57" creationId="{00000000-0000-0000-0000-000000000000}"/>
          </ac:spMkLst>
        </pc:spChg>
        <pc:picChg chg="add mod">
          <ac:chgData name="Eduardo Stein Mössner" userId="22c418b67d80edad" providerId="LiveId" clId="{B0AE9298-E41C-4BBA-BDE9-1F55E824AB00}" dt="2023-11-25T13:53:28.818" v="1110" actId="1076"/>
          <ac:picMkLst>
            <pc:docMk/>
            <pc:sldMk cId="1867853472" sldId="277"/>
            <ac:picMk id="10" creationId="{7D23AAF4-8757-2F47-AB6E-7E326685A618}"/>
          </ac:picMkLst>
        </pc:picChg>
      </pc:sldChg>
      <pc:sldChg chg="addSp delSp modSp add mod">
        <pc:chgData name="Eduardo Stein Mössner" userId="22c418b67d80edad" providerId="LiveId" clId="{B0AE9298-E41C-4BBA-BDE9-1F55E824AB00}" dt="2023-11-25T13:57:47.933" v="1193" actId="478"/>
        <pc:sldMkLst>
          <pc:docMk/>
          <pc:sldMk cId="1595417371" sldId="278"/>
        </pc:sldMkLst>
        <pc:spChg chg="mod">
          <ac:chgData name="Eduardo Stein Mössner" userId="22c418b67d80edad" providerId="LiveId" clId="{B0AE9298-E41C-4BBA-BDE9-1F55E824AB00}" dt="2023-11-25T13:57:39.169" v="1189"/>
          <ac:spMkLst>
            <pc:docMk/>
            <pc:sldMk cId="1595417371" sldId="278"/>
            <ac:spMk id="3" creationId="{67A5E175-CBB9-AB7D-049C-EB89EE11DC73}"/>
          </ac:spMkLst>
        </pc:spChg>
        <pc:spChg chg="mod">
          <ac:chgData name="Eduardo Stein Mössner" userId="22c418b67d80edad" providerId="LiveId" clId="{B0AE9298-E41C-4BBA-BDE9-1F55E824AB00}" dt="2023-11-25T13:57:46.617" v="1192"/>
          <ac:spMkLst>
            <pc:docMk/>
            <pc:sldMk cId="1595417371" sldId="278"/>
            <ac:spMk id="11" creationId="{208E53BE-417B-B38C-6887-AD2459E2DF20}"/>
          </ac:spMkLst>
        </pc:spChg>
        <pc:spChg chg="mod">
          <ac:chgData name="Eduardo Stein Mössner" userId="22c418b67d80edad" providerId="LiveId" clId="{B0AE9298-E41C-4BBA-BDE9-1F55E824AB00}" dt="2023-11-25T13:57:26.502" v="1188" actId="20577"/>
          <ac:spMkLst>
            <pc:docMk/>
            <pc:sldMk cId="1595417371" sldId="278"/>
            <ac:spMk id="57" creationId="{00000000-0000-0000-0000-000000000000}"/>
          </ac:spMkLst>
        </pc:spChg>
        <pc:grpChg chg="add mod">
          <ac:chgData name="Eduardo Stein Mössner" userId="22c418b67d80edad" providerId="LiveId" clId="{B0AE9298-E41C-4BBA-BDE9-1F55E824AB00}" dt="2023-11-25T13:57:44.533" v="1191" actId="1076"/>
          <ac:grpSpMkLst>
            <pc:docMk/>
            <pc:sldMk cId="1595417371" sldId="278"/>
            <ac:grpSpMk id="2" creationId="{96FB76FE-BF22-1F74-CC75-49B3BA35AFAE}"/>
          </ac:grpSpMkLst>
        </pc:grpChg>
        <pc:grpChg chg="del">
          <ac:chgData name="Eduardo Stein Mössner" userId="22c418b67d80edad" providerId="LiveId" clId="{B0AE9298-E41C-4BBA-BDE9-1F55E824AB00}" dt="2023-11-25T13:57:41.813" v="1190" actId="478"/>
          <ac:grpSpMkLst>
            <pc:docMk/>
            <pc:sldMk cId="1595417371" sldId="278"/>
            <ac:grpSpMk id="4" creationId="{2FD40E47-B3D4-4490-9242-4F3C6701831F}"/>
          </ac:grpSpMkLst>
        </pc:grpChg>
        <pc:grpChg chg="add del mod">
          <ac:chgData name="Eduardo Stein Mössner" userId="22c418b67d80edad" providerId="LiveId" clId="{B0AE9298-E41C-4BBA-BDE9-1F55E824AB00}" dt="2023-11-25T13:57:47.933" v="1193" actId="478"/>
          <ac:grpSpMkLst>
            <pc:docMk/>
            <pc:sldMk cId="1595417371" sldId="278"/>
            <ac:grpSpMk id="10" creationId="{672FAACE-B0F1-29DF-A59D-8FA2EB43AF65}"/>
          </ac:grpSpMkLst>
        </pc:grpChg>
        <pc:picChg chg="mod">
          <ac:chgData name="Eduardo Stein Mössner" userId="22c418b67d80edad" providerId="LiveId" clId="{B0AE9298-E41C-4BBA-BDE9-1F55E824AB00}" dt="2023-11-25T13:57:39.169" v="1189"/>
          <ac:picMkLst>
            <pc:docMk/>
            <pc:sldMk cId="1595417371" sldId="278"/>
            <ac:picMk id="5" creationId="{447EE9CF-866D-1938-BF8C-A7CF3749231C}"/>
          </ac:picMkLst>
        </pc:picChg>
        <pc:picChg chg="mod">
          <ac:chgData name="Eduardo Stein Mössner" userId="22c418b67d80edad" providerId="LiveId" clId="{B0AE9298-E41C-4BBA-BDE9-1F55E824AB00}" dt="2023-11-25T13:57:46.617" v="1192"/>
          <ac:picMkLst>
            <pc:docMk/>
            <pc:sldMk cId="1595417371" sldId="278"/>
            <ac:picMk id="13" creationId="{CF640389-59BD-146A-0BFA-91505D5B5463}"/>
          </ac:picMkLst>
        </pc:picChg>
      </pc:sldChg>
      <pc:sldChg chg="addSp delSp modSp add mod">
        <pc:chgData name="Eduardo Stein Mössner" userId="22c418b67d80edad" providerId="LiveId" clId="{B0AE9298-E41C-4BBA-BDE9-1F55E824AB00}" dt="2023-11-25T13:59:13.929" v="1281" actId="1076"/>
        <pc:sldMkLst>
          <pc:docMk/>
          <pc:sldMk cId="761830467" sldId="279"/>
        </pc:sldMkLst>
        <pc:spChg chg="mod">
          <ac:chgData name="Eduardo Stein Mössner" userId="22c418b67d80edad" providerId="LiveId" clId="{B0AE9298-E41C-4BBA-BDE9-1F55E824AB00}" dt="2023-11-25T13:59:10.637" v="1280"/>
          <ac:spMkLst>
            <pc:docMk/>
            <pc:sldMk cId="761830467" sldId="279"/>
            <ac:spMk id="6" creationId="{053D0D44-1587-6AC8-67C8-FFE38CCBC9DF}"/>
          </ac:spMkLst>
        </pc:spChg>
        <pc:spChg chg="mod">
          <ac:chgData name="Eduardo Stein Mössner" userId="22c418b67d80edad" providerId="LiveId" clId="{B0AE9298-E41C-4BBA-BDE9-1F55E824AB00}" dt="2023-11-25T13:59:01.138" v="1278" actId="20577"/>
          <ac:spMkLst>
            <pc:docMk/>
            <pc:sldMk cId="761830467" sldId="279"/>
            <ac:spMk id="57" creationId="{00000000-0000-0000-0000-000000000000}"/>
          </ac:spMkLst>
        </pc:spChg>
        <pc:grpChg chg="del">
          <ac:chgData name="Eduardo Stein Mössner" userId="22c418b67d80edad" providerId="LiveId" clId="{B0AE9298-E41C-4BBA-BDE9-1F55E824AB00}" dt="2023-11-25T13:59:10.385" v="1279" actId="478"/>
          <ac:grpSpMkLst>
            <pc:docMk/>
            <pc:sldMk cId="761830467" sldId="279"/>
            <ac:grpSpMk id="2" creationId="{96FB76FE-BF22-1F74-CC75-49B3BA35AFAE}"/>
          </ac:grpSpMkLst>
        </pc:grpChg>
        <pc:grpChg chg="add mod">
          <ac:chgData name="Eduardo Stein Mössner" userId="22c418b67d80edad" providerId="LiveId" clId="{B0AE9298-E41C-4BBA-BDE9-1F55E824AB00}" dt="2023-11-25T13:59:13.929" v="1281" actId="1076"/>
          <ac:grpSpMkLst>
            <pc:docMk/>
            <pc:sldMk cId="761830467" sldId="279"/>
            <ac:grpSpMk id="4" creationId="{40AF2F24-5C04-00CE-650E-1E31BC846A45}"/>
          </ac:grpSpMkLst>
        </pc:grpChg>
        <pc:picChg chg="mod">
          <ac:chgData name="Eduardo Stein Mössner" userId="22c418b67d80edad" providerId="LiveId" clId="{B0AE9298-E41C-4BBA-BDE9-1F55E824AB00}" dt="2023-11-25T13:59:10.637" v="1280"/>
          <ac:picMkLst>
            <pc:docMk/>
            <pc:sldMk cId="761830467" sldId="279"/>
            <ac:picMk id="7" creationId="{2E5117E8-120E-D522-3EF4-098E56E3126C}"/>
          </ac:picMkLst>
        </pc:picChg>
      </pc:sldChg>
      <pc:sldChg chg="addSp delSp modSp add del mod">
        <pc:chgData name="Eduardo Stein Mössner" userId="22c418b67d80edad" providerId="LiveId" clId="{B0AE9298-E41C-4BBA-BDE9-1F55E824AB00}" dt="2023-11-25T13:58:52.185" v="1257" actId="2696"/>
        <pc:sldMkLst>
          <pc:docMk/>
          <pc:sldMk cId="1165946862" sldId="279"/>
        </pc:sldMkLst>
        <pc:spChg chg="add mod">
          <ac:chgData name="Eduardo Stein Mössner" userId="22c418b67d80edad" providerId="LiveId" clId="{B0AE9298-E41C-4BBA-BDE9-1F55E824AB00}" dt="2023-11-25T13:58:49.340" v="1256" actId="478"/>
          <ac:spMkLst>
            <pc:docMk/>
            <pc:sldMk cId="1165946862" sldId="279"/>
            <ac:spMk id="6" creationId="{5791A194-3FA6-759A-F917-9738F72917A7}"/>
          </ac:spMkLst>
        </pc:spChg>
        <pc:spChg chg="del mod">
          <ac:chgData name="Eduardo Stein Mössner" userId="22c418b67d80edad" providerId="LiveId" clId="{B0AE9298-E41C-4BBA-BDE9-1F55E824AB00}" dt="2023-11-25T13:58:49.340" v="1256" actId="478"/>
          <ac:spMkLst>
            <pc:docMk/>
            <pc:sldMk cId="1165946862" sldId="279"/>
            <ac:spMk id="57" creationId="{00000000-0000-0000-0000-000000000000}"/>
          </ac:spMkLst>
        </pc:spChg>
      </pc:sldChg>
      <pc:sldChg chg="addSp delSp modSp add mod">
        <pc:chgData name="Eduardo Stein Mössner" userId="22c418b67d80edad" providerId="LiveId" clId="{B0AE9298-E41C-4BBA-BDE9-1F55E824AB00}" dt="2023-11-25T14:02:18.936" v="1365" actId="1076"/>
        <pc:sldMkLst>
          <pc:docMk/>
          <pc:sldMk cId="1126160761" sldId="280"/>
        </pc:sldMkLst>
        <pc:spChg chg="add del mod">
          <ac:chgData name="Eduardo Stein Mössner" userId="22c418b67d80edad" providerId="LiveId" clId="{B0AE9298-E41C-4BBA-BDE9-1F55E824AB00}" dt="2023-11-25T14:00:46.973" v="1284" actId="478"/>
          <ac:spMkLst>
            <pc:docMk/>
            <pc:sldMk cId="1126160761" sldId="280"/>
            <ac:spMk id="6" creationId="{60E18A9C-3F5F-2168-1160-6B48B499C3F1}"/>
          </ac:spMkLst>
        </pc:spChg>
        <pc:spChg chg="add mod">
          <ac:chgData name="Eduardo Stein Mössner" userId="22c418b67d80edad" providerId="LiveId" clId="{B0AE9298-E41C-4BBA-BDE9-1F55E824AB00}" dt="2023-11-25T14:02:18.936" v="1365" actId="1076"/>
          <ac:spMkLst>
            <pc:docMk/>
            <pc:sldMk cId="1126160761" sldId="280"/>
            <ac:spMk id="11" creationId="{DE108B6D-208E-31B0-5784-B778D9573AFE}"/>
          </ac:spMkLst>
        </pc:spChg>
        <pc:spChg chg="del">
          <ac:chgData name="Eduardo Stein Mössner" userId="22c418b67d80edad" providerId="LiveId" clId="{B0AE9298-E41C-4BBA-BDE9-1F55E824AB00}" dt="2023-11-25T14:00:44.662" v="1283" actId="478"/>
          <ac:spMkLst>
            <pc:docMk/>
            <pc:sldMk cId="1126160761" sldId="280"/>
            <ac:spMk id="57" creationId="{00000000-0000-0000-0000-000000000000}"/>
          </ac:spMkLst>
        </pc:spChg>
        <pc:picChg chg="add mod">
          <ac:chgData name="Eduardo Stein Mössner" userId="22c418b67d80edad" providerId="LiveId" clId="{B0AE9298-E41C-4BBA-BDE9-1F55E824AB00}" dt="2023-11-25T14:00:55.364" v="1288" actId="1076"/>
          <ac:picMkLst>
            <pc:docMk/>
            <pc:sldMk cId="1126160761" sldId="280"/>
            <ac:picMk id="10" creationId="{1359F125-8E42-D312-7133-1D418A85C7E6}"/>
          </ac:picMkLst>
        </pc:picChg>
      </pc:sldChg>
      <pc:sldChg chg="addSp delSp modSp add mod">
        <pc:chgData name="Eduardo Stein Mössner" userId="22c418b67d80edad" providerId="LiveId" clId="{B0AE9298-E41C-4BBA-BDE9-1F55E824AB00}" dt="2023-11-25T14:06:52.354" v="1438" actId="478"/>
        <pc:sldMkLst>
          <pc:docMk/>
          <pc:sldMk cId="2811887781" sldId="281"/>
        </pc:sldMkLst>
        <pc:spChg chg="add del mod">
          <ac:chgData name="Eduardo Stein Mössner" userId="22c418b67d80edad" providerId="LiveId" clId="{B0AE9298-E41C-4BBA-BDE9-1F55E824AB00}" dt="2023-11-25T14:05:28.151" v="1396" actId="478"/>
          <ac:spMkLst>
            <pc:docMk/>
            <pc:sldMk cId="2811887781" sldId="281"/>
            <ac:spMk id="3" creationId="{3B81E499-0F21-D98D-B5CA-4C6A0D3362CB}"/>
          </ac:spMkLst>
        </pc:spChg>
        <pc:spChg chg="add del mod">
          <ac:chgData name="Eduardo Stein Mössner" userId="22c418b67d80edad" providerId="LiveId" clId="{B0AE9298-E41C-4BBA-BDE9-1F55E824AB00}" dt="2023-11-25T14:06:02.662" v="1402"/>
          <ac:spMkLst>
            <pc:docMk/>
            <pc:sldMk cId="2811887781" sldId="281"/>
            <ac:spMk id="14" creationId="{AF6AE4DA-FD78-7A7F-4542-694402DD2994}"/>
          </ac:spMkLst>
        </pc:spChg>
        <pc:spChg chg="add mod">
          <ac:chgData name="Eduardo Stein Mössner" userId="22c418b67d80edad" providerId="LiveId" clId="{B0AE9298-E41C-4BBA-BDE9-1F55E824AB00}" dt="2023-11-25T14:06:31.476" v="1434" actId="255"/>
          <ac:spMkLst>
            <pc:docMk/>
            <pc:sldMk cId="2811887781" sldId="281"/>
            <ac:spMk id="15" creationId="{09B07FF9-6BC1-36BD-8255-8CA32A401020}"/>
          </ac:spMkLst>
        </pc:spChg>
        <pc:spChg chg="del">
          <ac:chgData name="Eduardo Stein Mössner" userId="22c418b67d80edad" providerId="LiveId" clId="{B0AE9298-E41C-4BBA-BDE9-1F55E824AB00}" dt="2023-11-25T14:05:24.209" v="1395" actId="478"/>
          <ac:spMkLst>
            <pc:docMk/>
            <pc:sldMk cId="2811887781" sldId="281"/>
            <ac:spMk id="57" creationId="{00000000-0000-0000-0000-000000000000}"/>
          </ac:spMkLst>
        </pc:spChg>
        <pc:picChg chg="add del">
          <ac:chgData name="Eduardo Stein Mössner" userId="22c418b67d80edad" providerId="LiveId" clId="{B0AE9298-E41C-4BBA-BDE9-1F55E824AB00}" dt="2023-11-25T14:05:54.901" v="1398" actId="478"/>
          <ac:picMkLst>
            <pc:docMk/>
            <pc:sldMk cId="2811887781" sldId="281"/>
            <ac:picMk id="10" creationId="{0E01CBE9-323F-DEBE-DBD3-A0A746DC7C91}"/>
          </ac:picMkLst>
        </pc:picChg>
        <pc:picChg chg="add mod">
          <ac:chgData name="Eduardo Stein Mössner" userId="22c418b67d80edad" providerId="LiveId" clId="{B0AE9298-E41C-4BBA-BDE9-1F55E824AB00}" dt="2023-11-25T14:06:47.066" v="1436" actId="14100"/>
          <ac:picMkLst>
            <pc:docMk/>
            <pc:sldMk cId="2811887781" sldId="281"/>
            <ac:picMk id="13" creationId="{3F07835E-026E-6317-1C0C-8DF001EEF0AD}"/>
          </ac:picMkLst>
        </pc:picChg>
        <pc:picChg chg="add del">
          <ac:chgData name="Eduardo Stein Mössner" userId="22c418b67d80edad" providerId="LiveId" clId="{B0AE9298-E41C-4BBA-BDE9-1F55E824AB00}" dt="2023-11-25T14:06:52.354" v="1438" actId="478"/>
          <ac:picMkLst>
            <pc:docMk/>
            <pc:sldMk cId="2811887781" sldId="281"/>
            <ac:picMk id="17" creationId="{E827ADBC-1F0D-7296-D395-3B3F523F0198}"/>
          </ac:picMkLst>
        </pc:picChg>
      </pc:sldChg>
      <pc:sldChg chg="addSp delSp modSp add mod">
        <pc:chgData name="Eduardo Stein Mössner" userId="22c418b67d80edad" providerId="LiveId" clId="{B0AE9298-E41C-4BBA-BDE9-1F55E824AB00}" dt="2023-11-25T14:15:30.625" v="1918" actId="478"/>
        <pc:sldMkLst>
          <pc:docMk/>
          <pc:sldMk cId="2911607680" sldId="282"/>
        </pc:sldMkLst>
        <pc:spChg chg="add mod">
          <ac:chgData name="Eduardo Stein Mössner" userId="22c418b67d80edad" providerId="LiveId" clId="{B0AE9298-E41C-4BBA-BDE9-1F55E824AB00}" dt="2023-11-25T14:11:00.039" v="1732" actId="5793"/>
          <ac:spMkLst>
            <pc:docMk/>
            <pc:sldMk cId="2911607680" sldId="282"/>
            <ac:spMk id="5" creationId="{98606903-C8E6-3FF3-68E7-9441753A97EC}"/>
          </ac:spMkLst>
        </pc:spChg>
        <pc:spChg chg="del mod">
          <ac:chgData name="Eduardo Stein Mössner" userId="22c418b67d80edad" providerId="LiveId" clId="{B0AE9298-E41C-4BBA-BDE9-1F55E824AB00}" dt="2023-11-25T14:15:30.625" v="1918" actId="478"/>
          <ac:spMkLst>
            <pc:docMk/>
            <pc:sldMk cId="2911607680" sldId="282"/>
            <ac:spMk id="15" creationId="{09B07FF9-6BC1-36BD-8255-8CA32A401020}"/>
          </ac:spMkLst>
        </pc:spChg>
        <pc:picChg chg="add mod">
          <ac:chgData name="Eduardo Stein Mössner" userId="22c418b67d80edad" providerId="LiveId" clId="{B0AE9298-E41C-4BBA-BDE9-1F55E824AB00}" dt="2023-11-25T14:07:28.529" v="1442" actId="1076"/>
          <ac:picMkLst>
            <pc:docMk/>
            <pc:sldMk cId="2911607680" sldId="282"/>
            <ac:picMk id="3" creationId="{FF713F60-1843-13B9-00E6-435F292B3390}"/>
          </ac:picMkLst>
        </pc:picChg>
        <pc:picChg chg="del">
          <ac:chgData name="Eduardo Stein Mössner" userId="22c418b67d80edad" providerId="LiveId" clId="{B0AE9298-E41C-4BBA-BDE9-1F55E824AB00}" dt="2023-11-25T14:06:55.978" v="1440" actId="478"/>
          <ac:picMkLst>
            <pc:docMk/>
            <pc:sldMk cId="2911607680" sldId="282"/>
            <ac:picMk id="13" creationId="{3F07835E-026E-6317-1C0C-8DF001EEF0AD}"/>
          </ac:picMkLst>
        </pc:picChg>
      </pc:sldChg>
      <pc:sldChg chg="addSp delSp modSp add mod">
        <pc:chgData name="Eduardo Stein Mössner" userId="22c418b67d80edad" providerId="LiveId" clId="{B0AE9298-E41C-4BBA-BDE9-1F55E824AB00}" dt="2023-11-25T14:15:38.969" v="1919" actId="478"/>
        <pc:sldMkLst>
          <pc:docMk/>
          <pc:sldMk cId="2139461880" sldId="283"/>
        </pc:sldMkLst>
        <pc:spChg chg="mod">
          <ac:chgData name="Eduardo Stein Mössner" userId="22c418b67d80edad" providerId="LiveId" clId="{B0AE9298-E41C-4BBA-BDE9-1F55E824AB00}" dt="2023-11-25T14:10:55.063" v="1730" actId="5793"/>
          <ac:spMkLst>
            <pc:docMk/>
            <pc:sldMk cId="2139461880" sldId="283"/>
            <ac:spMk id="5" creationId="{98606903-C8E6-3FF3-68E7-9441753A97EC}"/>
          </ac:spMkLst>
        </pc:spChg>
        <pc:spChg chg="del">
          <ac:chgData name="Eduardo Stein Mössner" userId="22c418b67d80edad" providerId="LiveId" clId="{B0AE9298-E41C-4BBA-BDE9-1F55E824AB00}" dt="2023-11-25T14:15:38.969" v="1919" actId="478"/>
          <ac:spMkLst>
            <pc:docMk/>
            <pc:sldMk cId="2139461880" sldId="283"/>
            <ac:spMk id="15" creationId="{09B07FF9-6BC1-36BD-8255-8CA32A401020}"/>
          </ac:spMkLst>
        </pc:spChg>
        <pc:picChg chg="del">
          <ac:chgData name="Eduardo Stein Mössner" userId="22c418b67d80edad" providerId="LiveId" clId="{B0AE9298-E41C-4BBA-BDE9-1F55E824AB00}" dt="2023-11-25T14:09:53.794" v="1643" actId="478"/>
          <ac:picMkLst>
            <pc:docMk/>
            <pc:sldMk cId="2139461880" sldId="283"/>
            <ac:picMk id="3" creationId="{FF713F60-1843-13B9-00E6-435F292B3390}"/>
          </ac:picMkLst>
        </pc:picChg>
        <pc:picChg chg="add mod">
          <ac:chgData name="Eduardo Stein Mössner" userId="22c418b67d80edad" providerId="LiveId" clId="{B0AE9298-E41C-4BBA-BDE9-1F55E824AB00}" dt="2023-11-25T14:10:13.721" v="1646" actId="1076"/>
          <ac:picMkLst>
            <pc:docMk/>
            <pc:sldMk cId="2139461880" sldId="283"/>
            <ac:picMk id="10" creationId="{D72D5F4C-E805-7E9E-8052-60F5EBA8AD12}"/>
          </ac:picMkLst>
        </pc:picChg>
      </pc:sldChg>
      <pc:sldChg chg="addSp delSp modSp add mod">
        <pc:chgData name="Eduardo Stein Mössner" userId="22c418b67d80edad" providerId="LiveId" clId="{B0AE9298-E41C-4BBA-BDE9-1F55E824AB00}" dt="2023-11-25T14:15:42.673" v="1920" actId="478"/>
        <pc:sldMkLst>
          <pc:docMk/>
          <pc:sldMk cId="1002033283" sldId="284"/>
        </pc:sldMkLst>
        <pc:spChg chg="mod">
          <ac:chgData name="Eduardo Stein Mössner" userId="22c418b67d80edad" providerId="LiveId" clId="{B0AE9298-E41C-4BBA-BDE9-1F55E824AB00}" dt="2023-11-25T14:13:25.655" v="1892" actId="1076"/>
          <ac:spMkLst>
            <pc:docMk/>
            <pc:sldMk cId="1002033283" sldId="284"/>
            <ac:spMk id="5" creationId="{98606903-C8E6-3FF3-68E7-9441753A97EC}"/>
          </ac:spMkLst>
        </pc:spChg>
        <pc:spChg chg="del">
          <ac:chgData name="Eduardo Stein Mössner" userId="22c418b67d80edad" providerId="LiveId" clId="{B0AE9298-E41C-4BBA-BDE9-1F55E824AB00}" dt="2023-11-25T14:15:42.673" v="1920" actId="478"/>
          <ac:spMkLst>
            <pc:docMk/>
            <pc:sldMk cId="1002033283" sldId="284"/>
            <ac:spMk id="15" creationId="{09B07FF9-6BC1-36BD-8255-8CA32A401020}"/>
          </ac:spMkLst>
        </pc:spChg>
        <pc:picChg chg="add mod">
          <ac:chgData name="Eduardo Stein Mössner" userId="22c418b67d80edad" providerId="LiveId" clId="{B0AE9298-E41C-4BBA-BDE9-1F55E824AB00}" dt="2023-11-25T14:12:00.507" v="1740" actId="1076"/>
          <ac:picMkLst>
            <pc:docMk/>
            <pc:sldMk cId="1002033283" sldId="284"/>
            <ac:picMk id="3" creationId="{FCC3EF53-FE2B-167A-6069-E48A9A7BAE97}"/>
          </ac:picMkLst>
        </pc:picChg>
        <pc:picChg chg="del">
          <ac:chgData name="Eduardo Stein Mössner" userId="22c418b67d80edad" providerId="LiveId" clId="{B0AE9298-E41C-4BBA-BDE9-1F55E824AB00}" dt="2023-11-25T14:11:48.547" v="1734" actId="478"/>
          <ac:picMkLst>
            <pc:docMk/>
            <pc:sldMk cId="1002033283" sldId="284"/>
            <ac:picMk id="10" creationId="{D72D5F4C-E805-7E9E-8052-60F5EBA8AD12}"/>
          </ac:picMkLst>
        </pc:picChg>
      </pc:sldChg>
      <pc:sldChg chg="addSp delSp modSp add del mod">
        <pc:chgData name="Eduardo Stein Mössner" userId="22c418b67d80edad" providerId="LiveId" clId="{B0AE9298-E41C-4BBA-BDE9-1F55E824AB00}" dt="2023-11-25T14:19:55.760" v="2029" actId="2696"/>
        <pc:sldMkLst>
          <pc:docMk/>
          <pc:sldMk cId="1245219001" sldId="285"/>
        </pc:sldMkLst>
        <pc:spChg chg="add del mod">
          <ac:chgData name="Eduardo Stein Mössner" userId="22c418b67d80edad" providerId="LiveId" clId="{B0AE9298-E41C-4BBA-BDE9-1F55E824AB00}" dt="2023-11-25T14:15:53.400" v="1925" actId="478"/>
          <ac:spMkLst>
            <pc:docMk/>
            <pc:sldMk cId="1245219001" sldId="285"/>
            <ac:spMk id="3" creationId="{69948601-BCE5-D121-0D91-7C589FA739B9}"/>
          </ac:spMkLst>
        </pc:spChg>
        <pc:spChg chg="add del mod">
          <ac:chgData name="Eduardo Stein Mössner" userId="22c418b67d80edad" providerId="LiveId" clId="{B0AE9298-E41C-4BBA-BDE9-1F55E824AB00}" dt="2023-11-25T14:16:15.503" v="1927" actId="478"/>
          <ac:spMkLst>
            <pc:docMk/>
            <pc:sldMk cId="1245219001" sldId="285"/>
            <ac:spMk id="5" creationId="{85ED36F5-EE85-4447-B882-4B4F8F4F24AA}"/>
          </ac:spMkLst>
        </pc:spChg>
        <pc:spChg chg="add mod">
          <ac:chgData name="Eduardo Stein Mössner" userId="22c418b67d80edad" providerId="LiveId" clId="{B0AE9298-E41C-4BBA-BDE9-1F55E824AB00}" dt="2023-11-25T14:16:42.976" v="1957" actId="20577"/>
          <ac:spMkLst>
            <pc:docMk/>
            <pc:sldMk cId="1245219001" sldId="285"/>
            <ac:spMk id="6" creationId="{939425A0-807E-35BC-3C63-2782E833C6DF}"/>
          </ac:spMkLst>
        </pc:spChg>
        <pc:spChg chg="add del mod">
          <ac:chgData name="Eduardo Stein Mössner" userId="22c418b67d80edad" providerId="LiveId" clId="{B0AE9298-E41C-4BBA-BDE9-1F55E824AB00}" dt="2023-11-25T14:19:52.892" v="2028" actId="478"/>
          <ac:spMkLst>
            <pc:docMk/>
            <pc:sldMk cId="1245219001" sldId="285"/>
            <ac:spMk id="7" creationId="{30FFBD08-2A91-C69F-D0DD-17ECC54721F7}"/>
          </ac:spMkLst>
        </pc:spChg>
        <pc:spChg chg="del mod">
          <ac:chgData name="Eduardo Stein Mössner" userId="22c418b67d80edad" providerId="LiveId" clId="{B0AE9298-E41C-4BBA-BDE9-1F55E824AB00}" dt="2023-11-25T14:15:51.242" v="1924" actId="478"/>
          <ac:spMkLst>
            <pc:docMk/>
            <pc:sldMk cId="1245219001" sldId="285"/>
            <ac:spMk id="57" creationId="{00000000-0000-0000-0000-000000000000}"/>
          </ac:spMkLst>
        </pc:spChg>
      </pc:sldChg>
    </pc:docChg>
  </pc:docChgLst>
  <pc:docChgLst>
    <pc:chgData name="Eduardo Stein Mössner" userId="22c418b67d80edad" providerId="LiveId" clId="{18FFE85D-1DFC-4AE2-8334-398A4873B945}"/>
    <pc:docChg chg="undo custSel addSld delSld modSld">
      <pc:chgData name="Eduardo Stein Mössner" userId="22c418b67d80edad" providerId="LiveId" clId="{18FFE85D-1DFC-4AE2-8334-398A4873B945}" dt="2023-12-03T12:56:58.006" v="547" actId="14100"/>
      <pc:docMkLst>
        <pc:docMk/>
      </pc:docMkLst>
      <pc:sldChg chg="addSp delSp modSp del mod">
        <pc:chgData name="Eduardo Stein Mössner" userId="22c418b67d80edad" providerId="LiveId" clId="{18FFE85D-1DFC-4AE2-8334-398A4873B945}" dt="2023-12-03T12:33:25.789" v="22" actId="2696"/>
        <pc:sldMkLst>
          <pc:docMk/>
          <pc:sldMk cId="3117249527" sldId="274"/>
        </pc:sldMkLst>
        <pc:spChg chg="mod">
          <ac:chgData name="Eduardo Stein Mössner" userId="22c418b67d80edad" providerId="LiveId" clId="{18FFE85D-1DFC-4AE2-8334-398A4873B945}" dt="2023-12-03T12:31:13.025" v="7" actId="1076"/>
          <ac:spMkLst>
            <pc:docMk/>
            <pc:sldMk cId="3117249527" sldId="274"/>
            <ac:spMk id="6" creationId="{C2205249-0076-FD9B-551A-BABF6FF92A87}"/>
          </ac:spMkLst>
        </pc:spChg>
        <pc:picChg chg="del">
          <ac:chgData name="Eduardo Stein Mössner" userId="22c418b67d80edad" providerId="LiveId" clId="{18FFE85D-1DFC-4AE2-8334-398A4873B945}" dt="2023-12-03T12:30:40.230" v="0" actId="478"/>
          <ac:picMkLst>
            <pc:docMk/>
            <pc:sldMk cId="3117249527" sldId="274"/>
            <ac:picMk id="10" creationId="{0585FD3E-2B33-FDEA-49D1-F263FEEA27A2}"/>
          </ac:picMkLst>
        </pc:picChg>
        <pc:picChg chg="add mod">
          <ac:chgData name="Eduardo Stein Mössner" userId="22c418b67d80edad" providerId="LiveId" clId="{18FFE85D-1DFC-4AE2-8334-398A4873B945}" dt="2023-12-03T12:31:25.049" v="10" actId="1076"/>
          <ac:picMkLst>
            <pc:docMk/>
            <pc:sldMk cId="3117249527" sldId="274"/>
            <ac:picMk id="1026" creationId="{929A5217-B013-5096-82E1-888643DDC037}"/>
          </ac:picMkLst>
        </pc:picChg>
      </pc:sldChg>
      <pc:sldChg chg="del">
        <pc:chgData name="Eduardo Stein Mössner" userId="22c418b67d80edad" providerId="LiveId" clId="{18FFE85D-1DFC-4AE2-8334-398A4873B945}" dt="2023-12-03T12:31:33.359" v="11" actId="2696"/>
        <pc:sldMkLst>
          <pc:docMk/>
          <pc:sldMk cId="2670878150" sldId="275"/>
        </pc:sldMkLst>
      </pc:sldChg>
      <pc:sldChg chg="addSp delSp modSp add mod">
        <pc:chgData name="Eduardo Stein Mössner" userId="22c418b67d80edad" providerId="LiveId" clId="{18FFE85D-1DFC-4AE2-8334-398A4873B945}" dt="2023-12-03T12:56:46.343" v="546" actId="20577"/>
        <pc:sldMkLst>
          <pc:docMk/>
          <pc:sldMk cId="1155291490" sldId="287"/>
        </pc:sldMkLst>
        <pc:spChg chg="add del mod">
          <ac:chgData name="Eduardo Stein Mössner" userId="22c418b67d80edad" providerId="LiveId" clId="{18FFE85D-1DFC-4AE2-8334-398A4873B945}" dt="2023-12-03T12:51:14.457" v="286"/>
          <ac:spMkLst>
            <pc:docMk/>
            <pc:sldMk cId="1155291490" sldId="287"/>
            <ac:spMk id="4" creationId="{6AD6EF9F-F7EF-DDA0-FAE2-257E0285F411}"/>
          </ac:spMkLst>
        </pc:spChg>
        <pc:spChg chg="add mod">
          <ac:chgData name="Eduardo Stein Mössner" userId="22c418b67d80edad" providerId="LiveId" clId="{18FFE85D-1DFC-4AE2-8334-398A4873B945}" dt="2023-12-03T12:56:46.343" v="546" actId="20577"/>
          <ac:spMkLst>
            <pc:docMk/>
            <pc:sldMk cId="1155291490" sldId="287"/>
            <ac:spMk id="7" creationId="{25092A1A-6AD0-F915-396E-546342188B5F}"/>
          </ac:spMkLst>
        </pc:spChg>
        <pc:picChg chg="del">
          <ac:chgData name="Eduardo Stein Mössner" userId="22c418b67d80edad" providerId="LiveId" clId="{18FFE85D-1DFC-4AE2-8334-398A4873B945}" dt="2023-12-03T12:32:45.342" v="13" actId="478"/>
          <ac:picMkLst>
            <pc:docMk/>
            <pc:sldMk cId="1155291490" sldId="287"/>
            <ac:picMk id="1026" creationId="{929A5217-B013-5096-82E1-888643DDC037}"/>
          </ac:picMkLst>
        </pc:picChg>
        <pc:picChg chg="add del mod">
          <ac:chgData name="Eduardo Stein Mössner" userId="22c418b67d80edad" providerId="LiveId" clId="{18FFE85D-1DFC-4AE2-8334-398A4873B945}" dt="2023-12-03T12:33:49.083" v="23" actId="478"/>
          <ac:picMkLst>
            <pc:docMk/>
            <pc:sldMk cId="1155291490" sldId="287"/>
            <ac:picMk id="2050" creationId="{0C118023-84C3-6F2A-AD40-F6C10E424992}"/>
          </ac:picMkLst>
        </pc:picChg>
        <pc:picChg chg="add mod">
          <ac:chgData name="Eduardo Stein Mössner" userId="22c418b67d80edad" providerId="LiveId" clId="{18FFE85D-1DFC-4AE2-8334-398A4873B945}" dt="2023-12-03T12:33:59.105" v="27" actId="14100"/>
          <ac:picMkLst>
            <pc:docMk/>
            <pc:sldMk cId="1155291490" sldId="287"/>
            <ac:picMk id="2052" creationId="{2F2D36CE-54DA-333A-4310-548DC866C3F5}"/>
          </ac:picMkLst>
        </pc:picChg>
      </pc:sldChg>
      <pc:sldChg chg="addSp delSp modSp add mod">
        <pc:chgData name="Eduardo Stein Mössner" userId="22c418b67d80edad" providerId="LiveId" clId="{18FFE85D-1DFC-4AE2-8334-398A4873B945}" dt="2023-12-03T12:56:58.006" v="547" actId="14100"/>
        <pc:sldMkLst>
          <pc:docMk/>
          <pc:sldMk cId="1293955065" sldId="288"/>
        </pc:sldMkLst>
        <pc:spChg chg="mod">
          <ac:chgData name="Eduardo Stein Mössner" userId="22c418b67d80edad" providerId="LiveId" clId="{18FFE85D-1DFC-4AE2-8334-398A4873B945}" dt="2023-12-03T12:37:48.319" v="85" actId="20577"/>
          <ac:spMkLst>
            <pc:docMk/>
            <pc:sldMk cId="1293955065" sldId="288"/>
            <ac:spMk id="6" creationId="{C2205249-0076-FD9B-551A-BABF6FF92A87}"/>
          </ac:spMkLst>
        </pc:spChg>
        <pc:picChg chg="del">
          <ac:chgData name="Eduardo Stein Mössner" userId="22c418b67d80edad" providerId="LiveId" clId="{18FFE85D-1DFC-4AE2-8334-398A4873B945}" dt="2023-12-03T12:34:09.018" v="29" actId="478"/>
          <ac:picMkLst>
            <pc:docMk/>
            <pc:sldMk cId="1293955065" sldId="288"/>
            <ac:picMk id="2052" creationId="{2F2D36CE-54DA-333A-4310-548DC866C3F5}"/>
          </ac:picMkLst>
        </pc:picChg>
        <pc:picChg chg="add mod">
          <ac:chgData name="Eduardo Stein Mössner" userId="22c418b67d80edad" providerId="LiveId" clId="{18FFE85D-1DFC-4AE2-8334-398A4873B945}" dt="2023-12-03T12:56:58.006" v="547" actId="14100"/>
          <ac:picMkLst>
            <pc:docMk/>
            <pc:sldMk cId="1293955065" sldId="288"/>
            <ac:picMk id="3074" creationId="{A60DB4AD-C42B-A0F6-9ADF-342E27BB8F1D}"/>
          </ac:picMkLst>
        </pc:picChg>
      </pc:sldChg>
      <pc:sldChg chg="addSp delSp modSp add mod">
        <pc:chgData name="Eduardo Stein Mössner" userId="22c418b67d80edad" providerId="LiveId" clId="{18FFE85D-1DFC-4AE2-8334-398A4873B945}" dt="2023-12-03T12:49:35.213" v="223" actId="113"/>
        <pc:sldMkLst>
          <pc:docMk/>
          <pc:sldMk cId="3619647332" sldId="289"/>
        </pc:sldMkLst>
        <pc:spChg chg="add mod">
          <ac:chgData name="Eduardo Stein Mössner" userId="22c418b67d80edad" providerId="LiveId" clId="{18FFE85D-1DFC-4AE2-8334-398A4873B945}" dt="2023-12-03T12:49:35.213" v="223" actId="113"/>
          <ac:spMkLst>
            <pc:docMk/>
            <pc:sldMk cId="3619647332" sldId="289"/>
            <ac:spMk id="4" creationId="{C7B90FC4-869C-2347-B32E-0DABA96E6425}"/>
          </ac:spMkLst>
        </pc:spChg>
        <pc:spChg chg="mod">
          <ac:chgData name="Eduardo Stein Mössner" userId="22c418b67d80edad" providerId="LiveId" clId="{18FFE85D-1DFC-4AE2-8334-398A4873B945}" dt="2023-12-03T12:38:09.933" v="127" actId="20577"/>
          <ac:spMkLst>
            <pc:docMk/>
            <pc:sldMk cId="3619647332" sldId="289"/>
            <ac:spMk id="6" creationId="{C2205249-0076-FD9B-551A-BABF6FF92A87}"/>
          </ac:spMkLst>
        </pc:spChg>
        <pc:picChg chg="del">
          <ac:chgData name="Eduardo Stein Mössner" userId="22c418b67d80edad" providerId="LiveId" clId="{18FFE85D-1DFC-4AE2-8334-398A4873B945}" dt="2023-12-03T12:34:32.497" v="35" actId="478"/>
          <ac:picMkLst>
            <pc:docMk/>
            <pc:sldMk cId="3619647332" sldId="289"/>
            <ac:picMk id="3074" creationId="{A60DB4AD-C42B-A0F6-9ADF-342E27BB8F1D}"/>
          </ac:picMkLst>
        </pc:picChg>
        <pc:picChg chg="add del">
          <ac:chgData name="Eduardo Stein Mössner" userId="22c418b67d80edad" providerId="LiveId" clId="{18FFE85D-1DFC-4AE2-8334-398A4873B945}" dt="2023-12-03T12:34:42.080" v="37" actId="478"/>
          <ac:picMkLst>
            <pc:docMk/>
            <pc:sldMk cId="3619647332" sldId="289"/>
            <ac:picMk id="4098" creationId="{A943AA65-556B-94B4-438E-C5C415AE2AAA}"/>
          </ac:picMkLst>
        </pc:picChg>
        <pc:picChg chg="add mod">
          <ac:chgData name="Eduardo Stein Mössner" userId="22c418b67d80edad" providerId="LiveId" clId="{18FFE85D-1DFC-4AE2-8334-398A4873B945}" dt="2023-12-03T12:42:00.842" v="164" actId="1036"/>
          <ac:picMkLst>
            <pc:docMk/>
            <pc:sldMk cId="3619647332" sldId="289"/>
            <ac:picMk id="4100" creationId="{161D4F95-B643-4600-4921-6AD2592D1405}"/>
          </ac:picMkLst>
        </pc:picChg>
      </pc:sldChg>
      <pc:sldChg chg="addSp delSp modSp add mod">
        <pc:chgData name="Eduardo Stein Mössner" userId="22c418b67d80edad" providerId="LiveId" clId="{18FFE85D-1DFC-4AE2-8334-398A4873B945}" dt="2023-12-03T12:49:13.166" v="222" actId="113"/>
        <pc:sldMkLst>
          <pc:docMk/>
          <pc:sldMk cId="2996139206" sldId="290"/>
        </pc:sldMkLst>
        <pc:spChg chg="del">
          <ac:chgData name="Eduardo Stein Mössner" userId="22c418b67d80edad" providerId="LiveId" clId="{18FFE85D-1DFC-4AE2-8334-398A4873B945}" dt="2023-12-03T12:38:18.456" v="128" actId="478"/>
          <ac:spMkLst>
            <pc:docMk/>
            <pc:sldMk cId="2996139206" sldId="290"/>
            <ac:spMk id="6" creationId="{C2205249-0076-FD9B-551A-BABF6FF92A87}"/>
          </ac:spMkLst>
        </pc:spChg>
        <pc:spChg chg="ord">
          <ac:chgData name="Eduardo Stein Mössner" userId="22c418b67d80edad" providerId="LiveId" clId="{18FFE85D-1DFC-4AE2-8334-398A4873B945}" dt="2023-12-03T12:45:35.385" v="200" actId="166"/>
          <ac:spMkLst>
            <pc:docMk/>
            <pc:sldMk cId="2996139206" sldId="290"/>
            <ac:spMk id="8" creationId="{9D0CEA90-5F1C-0DEC-8DD7-7847F6C5B07E}"/>
          </ac:spMkLst>
        </pc:spChg>
        <pc:spChg chg="ord">
          <ac:chgData name="Eduardo Stein Mössner" userId="22c418b67d80edad" providerId="LiveId" clId="{18FFE85D-1DFC-4AE2-8334-398A4873B945}" dt="2023-12-03T12:45:34.969" v="199" actId="166"/>
          <ac:spMkLst>
            <pc:docMk/>
            <pc:sldMk cId="2996139206" sldId="290"/>
            <ac:spMk id="9" creationId="{2FBB180E-E907-B0B1-074B-2406E07AF422}"/>
          </ac:spMkLst>
        </pc:spChg>
        <pc:spChg chg="add del mod">
          <ac:chgData name="Eduardo Stein Mössner" userId="22c418b67d80edad" providerId="LiveId" clId="{18FFE85D-1DFC-4AE2-8334-398A4873B945}" dt="2023-12-03T12:38:21.621" v="131" actId="478"/>
          <ac:spMkLst>
            <pc:docMk/>
            <pc:sldMk cId="2996139206" sldId="290"/>
            <ac:spMk id="10" creationId="{DA70C271-8221-79BE-2AB8-D291B76A61AB}"/>
          </ac:spMkLst>
        </pc:spChg>
        <pc:spChg chg="add mod">
          <ac:chgData name="Eduardo Stein Mössner" userId="22c418b67d80edad" providerId="LiveId" clId="{18FFE85D-1DFC-4AE2-8334-398A4873B945}" dt="2023-12-03T12:38:18.755" v="130" actId="27636"/>
          <ac:spMkLst>
            <pc:docMk/>
            <pc:sldMk cId="2996139206" sldId="290"/>
            <ac:spMk id="11" creationId="{41175EAE-81D9-E858-8327-5128070061B4}"/>
          </ac:spMkLst>
        </pc:spChg>
        <pc:spChg chg="add mod">
          <ac:chgData name="Eduardo Stein Mössner" userId="22c418b67d80edad" providerId="LiveId" clId="{18FFE85D-1DFC-4AE2-8334-398A4873B945}" dt="2023-12-03T12:49:13.166" v="222" actId="113"/>
          <ac:spMkLst>
            <pc:docMk/>
            <pc:sldMk cId="2996139206" sldId="290"/>
            <ac:spMk id="13" creationId="{BD488378-9C96-7672-1D0E-638A57DE2562}"/>
          </ac:spMkLst>
        </pc:spChg>
        <pc:spChg chg="add del mod ord">
          <ac:chgData name="Eduardo Stein Mössner" userId="22c418b67d80edad" providerId="LiveId" clId="{18FFE85D-1DFC-4AE2-8334-398A4873B945}" dt="2023-12-03T12:45:34.146" v="197" actId="11529"/>
          <ac:spMkLst>
            <pc:docMk/>
            <pc:sldMk cId="2996139206" sldId="290"/>
            <ac:spMk id="14" creationId="{EE7AD8DA-8D38-F4EB-D605-623EEBE0AB92}"/>
          </ac:spMkLst>
        </pc:spChg>
        <pc:spChg chg="add del mod">
          <ac:chgData name="Eduardo Stein Mössner" userId="22c418b67d80edad" providerId="LiveId" clId="{18FFE85D-1DFC-4AE2-8334-398A4873B945}" dt="2023-12-03T12:45:31.433" v="189" actId="11529"/>
          <ac:spMkLst>
            <pc:docMk/>
            <pc:sldMk cId="2996139206" sldId="290"/>
            <ac:spMk id="15" creationId="{6CB72F6E-590C-5904-B99B-D9E64AB92A23}"/>
          </ac:spMkLst>
        </pc:spChg>
        <pc:spChg chg="add mod">
          <ac:chgData name="Eduardo Stein Mössner" userId="22c418b67d80edad" providerId="LiveId" clId="{18FFE85D-1DFC-4AE2-8334-398A4873B945}" dt="2023-12-03T12:48:48.532" v="211" actId="2085"/>
          <ac:spMkLst>
            <pc:docMk/>
            <pc:sldMk cId="2996139206" sldId="290"/>
            <ac:spMk id="16" creationId="{2ACD0A0C-A883-B5FA-926B-3320B97E8E67}"/>
          </ac:spMkLst>
        </pc:spChg>
        <pc:picChg chg="add del mod">
          <ac:chgData name="Eduardo Stein Mössner" userId="22c418b67d80edad" providerId="LiveId" clId="{18FFE85D-1DFC-4AE2-8334-398A4873B945}" dt="2023-12-03T12:36:09.747" v="55" actId="478"/>
          <ac:picMkLst>
            <pc:docMk/>
            <pc:sldMk cId="2996139206" sldId="290"/>
            <ac:picMk id="4" creationId="{293C57EC-5C39-09D8-BD88-EC27D6F68DFA}"/>
          </ac:picMkLst>
        </pc:picChg>
        <pc:picChg chg="del">
          <ac:chgData name="Eduardo Stein Mössner" userId="22c418b67d80edad" providerId="LiveId" clId="{18FFE85D-1DFC-4AE2-8334-398A4873B945}" dt="2023-12-03T12:35:05.375" v="44" actId="478"/>
          <ac:picMkLst>
            <pc:docMk/>
            <pc:sldMk cId="2996139206" sldId="290"/>
            <ac:picMk id="4100" creationId="{161D4F95-B643-4600-4921-6AD2592D1405}"/>
          </ac:picMkLst>
        </pc:picChg>
        <pc:picChg chg="add del mod">
          <ac:chgData name="Eduardo Stein Mössner" userId="22c418b67d80edad" providerId="LiveId" clId="{18FFE85D-1DFC-4AE2-8334-398A4873B945}" dt="2023-12-03T12:35:25.990" v="50" actId="478"/>
          <ac:picMkLst>
            <pc:docMk/>
            <pc:sldMk cId="2996139206" sldId="290"/>
            <ac:picMk id="5122" creationId="{E43E49D9-1522-AF0D-6704-839167D67A1A}"/>
          </ac:picMkLst>
        </pc:picChg>
        <pc:picChg chg="add del">
          <ac:chgData name="Eduardo Stein Mössner" userId="22c418b67d80edad" providerId="LiveId" clId="{18FFE85D-1DFC-4AE2-8334-398A4873B945}" dt="2023-12-03T12:35:42.253" v="52" actId="478"/>
          <ac:picMkLst>
            <pc:docMk/>
            <pc:sldMk cId="2996139206" sldId="290"/>
            <ac:picMk id="5124" creationId="{B5DF34BE-BC8B-2A45-2BF2-ABAE0E8C03BB}"/>
          </ac:picMkLst>
        </pc:picChg>
        <pc:picChg chg="add del mod">
          <ac:chgData name="Eduardo Stein Mössner" userId="22c418b67d80edad" providerId="LiveId" clId="{18FFE85D-1DFC-4AE2-8334-398A4873B945}" dt="2023-12-03T12:47:51.521" v="209" actId="478"/>
          <ac:picMkLst>
            <pc:docMk/>
            <pc:sldMk cId="2996139206" sldId="290"/>
            <ac:picMk id="5126" creationId="{8E040C5E-718F-95B9-81C5-6DC36A44C964}"/>
          </ac:picMkLst>
        </pc:picChg>
      </pc:sldChg>
    </pc:docChg>
  </pc:docChgLst>
  <pc:docChgLst>
    <pc:chgData name="Eduardo Stein Mössner" userId="22c418b67d80edad" providerId="LiveId" clId="{6C80CBAD-7AB0-4FFF-95A1-31EFBB37C0F2}"/>
    <pc:docChg chg="undo redo custSel addSld delSld modSld sldOrd">
      <pc:chgData name="Eduardo Stein Mössner" userId="22c418b67d80edad" providerId="LiveId" clId="{6C80CBAD-7AB0-4FFF-95A1-31EFBB37C0F2}" dt="2023-10-21T22:44:27.904" v="1832" actId="207"/>
      <pc:docMkLst>
        <pc:docMk/>
      </pc:docMkLst>
      <pc:sldChg chg="new del">
        <pc:chgData name="Eduardo Stein Mössner" userId="22c418b67d80edad" providerId="LiveId" clId="{6C80CBAD-7AB0-4FFF-95A1-31EFBB37C0F2}" dt="2023-10-21T21:15:07.107" v="2" actId="2696"/>
        <pc:sldMkLst>
          <pc:docMk/>
          <pc:sldMk cId="3391663671" sldId="256"/>
        </pc:sldMkLst>
      </pc:sldChg>
      <pc:sldChg chg="addSp delSp modSp add mod">
        <pc:chgData name="Eduardo Stein Mössner" userId="22c418b67d80edad" providerId="LiveId" clId="{6C80CBAD-7AB0-4FFF-95A1-31EFBB37C0F2}" dt="2023-10-21T22:42:08.934" v="1805" actId="207"/>
        <pc:sldMkLst>
          <pc:docMk/>
          <pc:sldMk cId="0" sldId="257"/>
        </pc:sldMkLst>
        <pc:spChg chg="add mod ord">
          <ac:chgData name="Eduardo Stein Mössner" userId="22c418b67d80edad" providerId="LiveId" clId="{6C80CBAD-7AB0-4FFF-95A1-31EFBB37C0F2}" dt="2023-10-21T22:42:08.934" v="1805" actId="207"/>
          <ac:spMkLst>
            <pc:docMk/>
            <pc:sldMk cId="0" sldId="257"/>
            <ac:spMk id="2" creationId="{32EBDFBE-63E5-857E-978B-470809CAAC84}"/>
          </ac:spMkLst>
        </pc:spChg>
        <pc:spChg chg="add del mod">
          <ac:chgData name="Eduardo Stein Mössner" userId="22c418b67d80edad" providerId="LiveId" clId="{6C80CBAD-7AB0-4FFF-95A1-31EFBB37C0F2}" dt="2023-10-21T21:17:34.718" v="132" actId="478"/>
          <ac:spMkLst>
            <pc:docMk/>
            <pc:sldMk cId="0" sldId="257"/>
            <ac:spMk id="3" creationId="{87435627-0F0F-7497-C4AA-799FB8558B14}"/>
          </ac:spMkLst>
        </pc:spChg>
        <pc:spChg chg="add mod">
          <ac:chgData name="Eduardo Stein Mössner" userId="22c418b67d80edad" providerId="LiveId" clId="{6C80CBAD-7AB0-4FFF-95A1-31EFBB37C0F2}" dt="2023-10-21T21:52:33.619" v="977" actId="1076"/>
          <ac:spMkLst>
            <pc:docMk/>
            <pc:sldMk cId="0" sldId="257"/>
            <ac:spMk id="4" creationId="{35A581FD-1004-525C-126E-E195B666E832}"/>
          </ac:spMkLst>
        </pc:spChg>
        <pc:spChg chg="add mod">
          <ac:chgData name="Eduardo Stein Mössner" userId="22c418b67d80edad" providerId="LiveId" clId="{6C80CBAD-7AB0-4FFF-95A1-31EFBB37C0F2}" dt="2023-10-21T21:49:40.828" v="944" actId="1076"/>
          <ac:spMkLst>
            <pc:docMk/>
            <pc:sldMk cId="0" sldId="257"/>
            <ac:spMk id="8" creationId="{9D0CEA90-5F1C-0DEC-8DD7-7847F6C5B07E}"/>
          </ac:spMkLst>
        </pc:spChg>
        <pc:spChg chg="add mod ord">
          <ac:chgData name="Eduardo Stein Mössner" userId="22c418b67d80edad" providerId="LiveId" clId="{6C80CBAD-7AB0-4FFF-95A1-31EFBB37C0F2}" dt="2023-10-21T21:50:25.640" v="951" actId="207"/>
          <ac:spMkLst>
            <pc:docMk/>
            <pc:sldMk cId="0" sldId="257"/>
            <ac:spMk id="9" creationId="{2FBB180E-E907-B0B1-074B-2406E07AF422}"/>
          </ac:spMkLst>
        </pc:spChg>
        <pc:spChg chg="mod">
          <ac:chgData name="Eduardo Stein Mössner" userId="22c418b67d80edad" providerId="LiveId" clId="{6C80CBAD-7AB0-4FFF-95A1-31EFBB37C0F2}" dt="2023-10-21T21:52:25.692" v="976" actId="2711"/>
          <ac:spMkLst>
            <pc:docMk/>
            <pc:sldMk cId="0" sldId="257"/>
            <ac:spMk id="57" creationId="{00000000-0000-0000-0000-000000000000}"/>
          </ac:spMkLst>
        </pc:spChg>
        <pc:spChg chg="del mod">
          <ac:chgData name="Eduardo Stein Mössner" userId="22c418b67d80edad" providerId="LiveId" clId="{6C80CBAD-7AB0-4FFF-95A1-31EFBB37C0F2}" dt="2023-10-21T21:17:32.467" v="131" actId="478"/>
          <ac:spMkLst>
            <pc:docMk/>
            <pc:sldMk cId="0" sldId="257"/>
            <ac:spMk id="58" creationId="{00000000-0000-0000-0000-000000000000}"/>
          </ac:spMkLst>
        </pc:spChg>
        <pc:spChg chg="del">
          <ac:chgData name="Eduardo Stein Mössner" userId="22c418b67d80edad" providerId="LiveId" clId="{6C80CBAD-7AB0-4FFF-95A1-31EFBB37C0F2}" dt="2023-10-21T21:38:13.719" v="879" actId="478"/>
          <ac:spMkLst>
            <pc:docMk/>
            <pc:sldMk cId="0" sldId="257"/>
            <ac:spMk id="59" creationId="{00000000-0000-0000-0000-000000000000}"/>
          </ac:spMkLst>
        </pc:spChg>
        <pc:spChg chg="del">
          <ac:chgData name="Eduardo Stein Mössner" userId="22c418b67d80edad" providerId="LiveId" clId="{6C80CBAD-7AB0-4FFF-95A1-31EFBB37C0F2}" dt="2023-10-21T21:38:13.719" v="879" actId="478"/>
          <ac:spMkLst>
            <pc:docMk/>
            <pc:sldMk cId="0" sldId="257"/>
            <ac:spMk id="60" creationId="{00000000-0000-0000-0000-000000000000}"/>
          </ac:spMkLst>
        </pc:spChg>
        <pc:spChg chg="del">
          <ac:chgData name="Eduardo Stein Mössner" userId="22c418b67d80edad" providerId="LiveId" clId="{6C80CBAD-7AB0-4FFF-95A1-31EFBB37C0F2}" dt="2023-10-21T21:38:13.719" v="879" actId="478"/>
          <ac:spMkLst>
            <pc:docMk/>
            <pc:sldMk cId="0" sldId="257"/>
            <ac:spMk id="61" creationId="{00000000-0000-0000-0000-000000000000}"/>
          </ac:spMkLst>
        </pc:spChg>
        <pc:spChg chg="del">
          <ac:chgData name="Eduardo Stein Mössner" userId="22c418b67d80edad" providerId="LiveId" clId="{6C80CBAD-7AB0-4FFF-95A1-31EFBB37C0F2}" dt="2023-10-21T21:38:15.791" v="880" actId="478"/>
          <ac:spMkLst>
            <pc:docMk/>
            <pc:sldMk cId="0" sldId="257"/>
            <ac:spMk id="62" creationId="{00000000-0000-0000-0000-000000000000}"/>
          </ac:spMkLst>
        </pc:spChg>
        <pc:spChg chg="del mod">
          <ac:chgData name="Eduardo Stein Mössner" userId="22c418b67d80edad" providerId="LiveId" clId="{6C80CBAD-7AB0-4FFF-95A1-31EFBB37C0F2}" dt="2023-10-21T21:38:13.719" v="879" actId="478"/>
          <ac:spMkLst>
            <pc:docMk/>
            <pc:sldMk cId="0" sldId="257"/>
            <ac:spMk id="63" creationId="{00000000-0000-0000-0000-000000000000}"/>
          </ac:spMkLst>
        </pc:spChg>
        <pc:spChg chg="add del mod">
          <ac:chgData name="Eduardo Stein Mössner" userId="22c418b67d80edad" providerId="LiveId" clId="{6C80CBAD-7AB0-4FFF-95A1-31EFBB37C0F2}" dt="2023-10-21T21:38:13.719" v="879" actId="478"/>
          <ac:spMkLst>
            <pc:docMk/>
            <pc:sldMk cId="0" sldId="257"/>
            <ac:spMk id="72" creationId="{00000000-0000-0000-0000-000000000000}"/>
          </ac:spMkLst>
        </pc:spChg>
        <pc:grpChg chg="del">
          <ac:chgData name="Eduardo Stein Mössner" userId="22c418b67d80edad" providerId="LiveId" clId="{6C80CBAD-7AB0-4FFF-95A1-31EFBB37C0F2}" dt="2023-10-21T21:38:13.719" v="879" actId="478"/>
          <ac:grpSpMkLst>
            <pc:docMk/>
            <pc:sldMk cId="0" sldId="257"/>
            <ac:grpSpMk id="64" creationId="{00000000-0000-0000-0000-000000000000}"/>
          </ac:grpSpMkLst>
        </pc:grpChg>
        <pc:grpChg chg="del">
          <ac:chgData name="Eduardo Stein Mössner" userId="22c418b67d80edad" providerId="LiveId" clId="{6C80CBAD-7AB0-4FFF-95A1-31EFBB37C0F2}" dt="2023-10-21T21:38:13.719" v="879" actId="478"/>
          <ac:grpSpMkLst>
            <pc:docMk/>
            <pc:sldMk cId="0" sldId="257"/>
            <ac:grpSpMk id="77" creationId="{00000000-0000-0000-0000-000000000000}"/>
          </ac:grpSpMkLst>
        </pc:grpChg>
        <pc:grpChg chg="del">
          <ac:chgData name="Eduardo Stein Mössner" userId="22c418b67d80edad" providerId="LiveId" clId="{6C80CBAD-7AB0-4FFF-95A1-31EFBB37C0F2}" dt="2023-10-21T21:38:13.719" v="879" actId="478"/>
          <ac:grpSpMkLst>
            <pc:docMk/>
            <pc:sldMk cId="0" sldId="257"/>
            <ac:grpSpMk id="80" creationId="{00000000-0000-0000-0000-000000000000}"/>
          </ac:grpSpMkLst>
        </pc:grpChg>
        <pc:grpChg chg="del">
          <ac:chgData name="Eduardo Stein Mössner" userId="22c418b67d80edad" providerId="LiveId" clId="{6C80CBAD-7AB0-4FFF-95A1-31EFBB37C0F2}" dt="2023-10-21T21:38:13.719" v="879" actId="478"/>
          <ac:grpSpMkLst>
            <pc:docMk/>
            <pc:sldMk cId="0" sldId="257"/>
            <ac:grpSpMk id="83" creationId="{00000000-0000-0000-0000-000000000000}"/>
          </ac:grpSpMkLst>
        </pc:grpChg>
        <pc:grpChg chg="del">
          <ac:chgData name="Eduardo Stein Mössner" userId="22c418b67d80edad" providerId="LiveId" clId="{6C80CBAD-7AB0-4FFF-95A1-31EFBB37C0F2}" dt="2023-10-21T21:38:13.719" v="879" actId="478"/>
          <ac:grpSpMkLst>
            <pc:docMk/>
            <pc:sldMk cId="0" sldId="257"/>
            <ac:grpSpMk id="87" creationId="{00000000-0000-0000-0000-000000000000}"/>
          </ac:grpSpMkLst>
        </pc:grpChg>
        <pc:picChg chg="add del mod">
          <ac:chgData name="Eduardo Stein Mössner" userId="22c418b67d80edad" providerId="LiveId" clId="{6C80CBAD-7AB0-4FFF-95A1-31EFBB37C0F2}" dt="2023-10-21T21:48:22.152" v="935" actId="478"/>
          <ac:picMkLst>
            <pc:docMk/>
            <pc:sldMk cId="0" sldId="257"/>
            <ac:picMk id="5" creationId="{42760E43-20B4-2C3D-FC7A-CF516AF38B61}"/>
          </ac:picMkLst>
        </pc:picChg>
        <pc:picChg chg="add mod">
          <ac:chgData name="Eduardo Stein Mössner" userId="22c418b67d80edad" providerId="LiveId" clId="{6C80CBAD-7AB0-4FFF-95A1-31EFBB37C0F2}" dt="2023-10-21T21:51:31.004" v="957" actId="207"/>
          <ac:picMkLst>
            <pc:docMk/>
            <pc:sldMk cId="0" sldId="257"/>
            <ac:picMk id="11" creationId="{DEA7B423-02F8-E51E-5D4B-3630D249DA9D}"/>
          </ac:picMkLst>
        </pc:picChg>
        <pc:picChg chg="add del mod">
          <ac:chgData name="Eduardo Stein Mössner" userId="22c418b67d80edad" providerId="LiveId" clId="{6C80CBAD-7AB0-4FFF-95A1-31EFBB37C0F2}" dt="2023-10-21T21:44:39.860" v="912" actId="478"/>
          <ac:picMkLst>
            <pc:docMk/>
            <pc:sldMk cId="0" sldId="257"/>
            <ac:picMk id="1026" creationId="{A7EF472C-B0FE-2367-7817-D86097D72BD6}"/>
          </ac:picMkLst>
        </pc:picChg>
        <pc:cxnChg chg="add del">
          <ac:chgData name="Eduardo Stein Mössner" userId="22c418b67d80edad" providerId="LiveId" clId="{6C80CBAD-7AB0-4FFF-95A1-31EFBB37C0F2}" dt="2023-10-21T21:48:42.527" v="937" actId="478"/>
          <ac:cxnSpMkLst>
            <pc:docMk/>
            <pc:sldMk cId="0" sldId="257"/>
            <ac:cxnSpMk id="7" creationId="{97746520-C2A1-3939-CCA5-95650BAB4FD3}"/>
          </ac:cxnSpMkLst>
        </pc:cxnChg>
        <pc:cxnChg chg="del mod">
          <ac:chgData name="Eduardo Stein Mössner" userId="22c418b67d80edad" providerId="LiveId" clId="{6C80CBAD-7AB0-4FFF-95A1-31EFBB37C0F2}" dt="2023-10-21T21:38:13.719" v="879" actId="478"/>
          <ac:cxnSpMkLst>
            <pc:docMk/>
            <pc:sldMk cId="0" sldId="257"/>
            <ac:cxnSpMk id="73" creationId="{00000000-0000-0000-0000-000000000000}"/>
          </ac:cxnSpMkLst>
        </pc:cxnChg>
        <pc:cxnChg chg="del mod">
          <ac:chgData name="Eduardo Stein Mössner" userId="22c418b67d80edad" providerId="LiveId" clId="{6C80CBAD-7AB0-4FFF-95A1-31EFBB37C0F2}" dt="2023-10-21T21:38:13.719" v="879" actId="478"/>
          <ac:cxnSpMkLst>
            <pc:docMk/>
            <pc:sldMk cId="0" sldId="257"/>
            <ac:cxnSpMk id="74" creationId="{00000000-0000-0000-0000-000000000000}"/>
          </ac:cxnSpMkLst>
        </pc:cxnChg>
        <pc:cxnChg chg="del mod">
          <ac:chgData name="Eduardo Stein Mössner" userId="22c418b67d80edad" providerId="LiveId" clId="{6C80CBAD-7AB0-4FFF-95A1-31EFBB37C0F2}" dt="2023-10-21T21:38:13.719" v="879" actId="478"/>
          <ac:cxnSpMkLst>
            <pc:docMk/>
            <pc:sldMk cId="0" sldId="257"/>
            <ac:cxnSpMk id="75" creationId="{00000000-0000-0000-0000-000000000000}"/>
          </ac:cxnSpMkLst>
        </pc:cxnChg>
        <pc:cxnChg chg="del mod">
          <ac:chgData name="Eduardo Stein Mössner" userId="22c418b67d80edad" providerId="LiveId" clId="{6C80CBAD-7AB0-4FFF-95A1-31EFBB37C0F2}" dt="2023-10-21T21:38:13.719" v="879" actId="478"/>
          <ac:cxnSpMkLst>
            <pc:docMk/>
            <pc:sldMk cId="0" sldId="257"/>
            <ac:cxnSpMk id="76" creationId="{00000000-0000-0000-0000-000000000000}"/>
          </ac:cxnSpMkLst>
        </pc:cxnChg>
      </pc:sldChg>
      <pc:sldChg chg="addSp delSp modSp add mod">
        <pc:chgData name="Eduardo Stein Mössner" userId="22c418b67d80edad" providerId="LiveId" clId="{6C80CBAD-7AB0-4FFF-95A1-31EFBB37C0F2}" dt="2023-10-21T22:36:45.508" v="1741" actId="1076"/>
        <pc:sldMkLst>
          <pc:docMk/>
          <pc:sldMk cId="0" sldId="258"/>
        </pc:sldMkLst>
        <pc:spChg chg="mod">
          <ac:chgData name="Eduardo Stein Mössner" userId="22c418b67d80edad" providerId="LiveId" clId="{6C80CBAD-7AB0-4FFF-95A1-31EFBB37C0F2}" dt="2023-10-21T21:32:20.633" v="846" actId="1076"/>
          <ac:spMkLst>
            <pc:docMk/>
            <pc:sldMk cId="0" sldId="258"/>
            <ac:spMk id="159" creationId="{00000000-0000-0000-0000-000000000000}"/>
          </ac:spMkLst>
        </pc:spChg>
        <pc:spChg chg="mod">
          <ac:chgData name="Eduardo Stein Mössner" userId="22c418b67d80edad" providerId="LiveId" clId="{6C80CBAD-7AB0-4FFF-95A1-31EFBB37C0F2}" dt="2023-10-21T21:35:44.190" v="864" actId="1076"/>
          <ac:spMkLst>
            <pc:docMk/>
            <pc:sldMk cId="0" sldId="258"/>
            <ac:spMk id="161" creationId="{00000000-0000-0000-0000-000000000000}"/>
          </ac:spMkLst>
        </pc:spChg>
        <pc:spChg chg="mod">
          <ac:chgData name="Eduardo Stein Mössner" userId="22c418b67d80edad" providerId="LiveId" clId="{6C80CBAD-7AB0-4FFF-95A1-31EFBB37C0F2}" dt="2023-10-21T21:26:15.817" v="465" actId="207"/>
          <ac:spMkLst>
            <pc:docMk/>
            <pc:sldMk cId="0" sldId="258"/>
            <ac:spMk id="164" creationId="{00000000-0000-0000-0000-000000000000}"/>
          </ac:spMkLst>
        </pc:spChg>
        <pc:spChg chg="mod">
          <ac:chgData name="Eduardo Stein Mössner" userId="22c418b67d80edad" providerId="LiveId" clId="{6C80CBAD-7AB0-4FFF-95A1-31EFBB37C0F2}" dt="2023-10-21T21:25:51.199" v="461" actId="1076"/>
          <ac:spMkLst>
            <pc:docMk/>
            <pc:sldMk cId="0" sldId="258"/>
            <ac:spMk id="165" creationId="{00000000-0000-0000-0000-000000000000}"/>
          </ac:spMkLst>
        </pc:spChg>
        <pc:spChg chg="mod">
          <ac:chgData name="Eduardo Stein Mössner" userId="22c418b67d80edad" providerId="LiveId" clId="{6C80CBAD-7AB0-4FFF-95A1-31EFBB37C0F2}" dt="2023-10-21T21:26:31.085" v="469" actId="207"/>
          <ac:spMkLst>
            <pc:docMk/>
            <pc:sldMk cId="0" sldId="258"/>
            <ac:spMk id="168" creationId="{00000000-0000-0000-0000-000000000000}"/>
          </ac:spMkLst>
        </pc:spChg>
        <pc:spChg chg="mod">
          <ac:chgData name="Eduardo Stein Mössner" userId="22c418b67d80edad" providerId="LiveId" clId="{6C80CBAD-7AB0-4FFF-95A1-31EFBB37C0F2}" dt="2023-10-21T21:26:40.402" v="470" actId="14100"/>
          <ac:spMkLst>
            <pc:docMk/>
            <pc:sldMk cId="0" sldId="258"/>
            <ac:spMk id="169" creationId="{00000000-0000-0000-0000-000000000000}"/>
          </ac:spMkLst>
        </pc:spChg>
        <pc:spChg chg="mod">
          <ac:chgData name="Eduardo Stein Mössner" userId="22c418b67d80edad" providerId="LiveId" clId="{6C80CBAD-7AB0-4FFF-95A1-31EFBB37C0F2}" dt="2023-10-21T21:32:22.273" v="847" actId="1076"/>
          <ac:spMkLst>
            <pc:docMk/>
            <pc:sldMk cId="0" sldId="258"/>
            <ac:spMk id="170" creationId="{00000000-0000-0000-0000-000000000000}"/>
          </ac:spMkLst>
        </pc:spChg>
        <pc:spChg chg="mod">
          <ac:chgData name="Eduardo Stein Mössner" userId="22c418b67d80edad" providerId="LiveId" clId="{6C80CBAD-7AB0-4FFF-95A1-31EFBB37C0F2}" dt="2023-10-21T21:27:29.937" v="530" actId="120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Eduardo Stein Mössner" userId="22c418b67d80edad" providerId="LiveId" clId="{6C80CBAD-7AB0-4FFF-95A1-31EFBB37C0F2}" dt="2023-10-21T21:28:32.260" v="615" actId="20577"/>
          <ac:spMkLst>
            <pc:docMk/>
            <pc:sldMk cId="0" sldId="258"/>
            <ac:spMk id="172" creationId="{00000000-0000-0000-0000-000000000000}"/>
          </ac:spMkLst>
        </pc:spChg>
        <pc:spChg chg="mod">
          <ac:chgData name="Eduardo Stein Mössner" userId="22c418b67d80edad" providerId="LiveId" clId="{6C80CBAD-7AB0-4FFF-95A1-31EFBB37C0F2}" dt="2023-10-21T21:29:56.353" v="769" actId="20577"/>
          <ac:spMkLst>
            <pc:docMk/>
            <pc:sldMk cId="0" sldId="258"/>
            <ac:spMk id="173" creationId="{00000000-0000-0000-0000-000000000000}"/>
          </ac:spMkLst>
        </pc:spChg>
        <pc:spChg chg="mod">
          <ac:chgData name="Eduardo Stein Mössner" userId="22c418b67d80edad" providerId="LiveId" clId="{6C80CBAD-7AB0-4FFF-95A1-31EFBB37C0F2}" dt="2023-10-21T22:36:45.508" v="1741" actId="1076"/>
          <ac:spMkLst>
            <pc:docMk/>
            <pc:sldMk cId="0" sldId="258"/>
            <ac:spMk id="174" creationId="{00000000-0000-0000-0000-000000000000}"/>
          </ac:spMkLst>
        </pc:spChg>
        <pc:spChg chg="mod">
          <ac:chgData name="Eduardo Stein Mössner" userId="22c418b67d80edad" providerId="LiveId" clId="{6C80CBAD-7AB0-4FFF-95A1-31EFBB37C0F2}" dt="2023-10-21T22:36:39.748" v="1740" actId="20577"/>
          <ac:spMkLst>
            <pc:docMk/>
            <pc:sldMk cId="0" sldId="258"/>
            <ac:spMk id="175" creationId="{00000000-0000-0000-0000-000000000000}"/>
          </ac:spMkLst>
        </pc:spChg>
        <pc:grpChg chg="del">
          <ac:chgData name="Eduardo Stein Mössner" userId="22c418b67d80edad" providerId="LiveId" clId="{6C80CBAD-7AB0-4FFF-95A1-31EFBB37C0F2}" dt="2023-10-21T21:32:47.855" v="849" actId="478"/>
          <ac:grpSpMkLst>
            <pc:docMk/>
            <pc:sldMk cId="0" sldId="258"/>
            <ac:grpSpMk id="176" creationId="{00000000-0000-0000-0000-000000000000}"/>
          </ac:grpSpMkLst>
        </pc:grpChg>
        <pc:grpChg chg="del">
          <ac:chgData name="Eduardo Stein Mössner" userId="22c418b67d80edad" providerId="LiveId" clId="{6C80CBAD-7AB0-4FFF-95A1-31EFBB37C0F2}" dt="2023-10-21T21:26:12.092" v="464" actId="478"/>
          <ac:grpSpMkLst>
            <pc:docMk/>
            <pc:sldMk cId="0" sldId="258"/>
            <ac:grpSpMk id="180" creationId="{00000000-0000-0000-0000-000000000000}"/>
          </ac:grpSpMkLst>
        </pc:grpChg>
        <pc:grpChg chg="del">
          <ac:chgData name="Eduardo Stein Mössner" userId="22c418b67d80edad" providerId="LiveId" clId="{6C80CBAD-7AB0-4FFF-95A1-31EFBB37C0F2}" dt="2023-10-21T21:32:59.863" v="854" actId="478"/>
          <ac:grpSpMkLst>
            <pc:docMk/>
            <pc:sldMk cId="0" sldId="258"/>
            <ac:grpSpMk id="183" creationId="{00000000-0000-0000-0000-000000000000}"/>
          </ac:grpSpMkLst>
        </pc:grpChg>
        <pc:grpChg chg="del">
          <ac:chgData name="Eduardo Stein Mössner" userId="22c418b67d80edad" providerId="LiveId" clId="{6C80CBAD-7AB0-4FFF-95A1-31EFBB37C0F2}" dt="2023-10-21T21:30:57.341" v="772" actId="478"/>
          <ac:grpSpMkLst>
            <pc:docMk/>
            <pc:sldMk cId="0" sldId="258"/>
            <ac:grpSpMk id="198" creationId="{00000000-0000-0000-0000-000000000000}"/>
          </ac:grpSpMkLst>
        </pc:grpChg>
        <pc:picChg chg="add del mod">
          <ac:chgData name="Eduardo Stein Mössner" userId="22c418b67d80edad" providerId="LiveId" clId="{6C80CBAD-7AB0-4FFF-95A1-31EFBB37C0F2}" dt="2023-10-21T21:25:47.002" v="458" actId="21"/>
          <ac:picMkLst>
            <pc:docMk/>
            <pc:sldMk cId="0" sldId="258"/>
            <ac:picMk id="3" creationId="{E5CF67EB-7773-5A80-E5C0-A14619DD58DC}"/>
          </ac:picMkLst>
        </pc:picChg>
        <pc:picChg chg="add mod">
          <ac:chgData name="Eduardo Stein Mössner" userId="22c418b67d80edad" providerId="LiveId" clId="{6C80CBAD-7AB0-4FFF-95A1-31EFBB37C0F2}" dt="2023-10-21T21:26:25.995" v="468" actId="1076"/>
          <ac:picMkLst>
            <pc:docMk/>
            <pc:sldMk cId="0" sldId="258"/>
            <ac:picMk id="4" creationId="{A5D3D529-B4FA-51CA-8682-18BD323E901B}"/>
          </ac:picMkLst>
        </pc:picChg>
        <pc:picChg chg="add mod">
          <ac:chgData name="Eduardo Stein Mössner" userId="22c418b67d80edad" providerId="LiveId" clId="{6C80CBAD-7AB0-4FFF-95A1-31EFBB37C0F2}" dt="2023-10-21T21:31:09.660" v="776" actId="1076"/>
          <ac:picMkLst>
            <pc:docMk/>
            <pc:sldMk cId="0" sldId="258"/>
            <ac:picMk id="6" creationId="{2E7B16E5-60C0-1C3D-BEB2-80A37DCBC718}"/>
          </ac:picMkLst>
        </pc:picChg>
        <pc:picChg chg="add mod">
          <ac:chgData name="Eduardo Stein Mössner" userId="22c418b67d80edad" providerId="LiveId" clId="{6C80CBAD-7AB0-4FFF-95A1-31EFBB37C0F2}" dt="2023-10-21T21:32:57.717" v="853" actId="207"/>
          <ac:picMkLst>
            <pc:docMk/>
            <pc:sldMk cId="0" sldId="258"/>
            <ac:picMk id="8" creationId="{0832D822-25E3-79B7-0BBB-218E3227A07C}"/>
          </ac:picMkLst>
        </pc:picChg>
        <pc:picChg chg="add mod">
          <ac:chgData name="Eduardo Stein Mössner" userId="22c418b67d80edad" providerId="LiveId" clId="{6C80CBAD-7AB0-4FFF-95A1-31EFBB37C0F2}" dt="2023-10-21T21:33:37.450" v="859" actId="207"/>
          <ac:picMkLst>
            <pc:docMk/>
            <pc:sldMk cId="0" sldId="258"/>
            <ac:picMk id="10" creationId="{25491D2D-45A0-F168-E24E-6C792D8DB0C7}"/>
          </ac:picMkLst>
        </pc:picChg>
      </pc:sldChg>
      <pc:sldChg chg="addSp delSp modSp new mod">
        <pc:chgData name="Eduardo Stein Mössner" userId="22c418b67d80edad" providerId="LiveId" clId="{6C80CBAD-7AB0-4FFF-95A1-31EFBB37C0F2}" dt="2023-10-21T22:35:57.806" v="1731" actId="1076"/>
        <pc:sldMkLst>
          <pc:docMk/>
          <pc:sldMk cId="2683329161" sldId="259"/>
        </pc:sldMkLst>
        <pc:spChg chg="del">
          <ac:chgData name="Eduardo Stein Mössner" userId="22c418b67d80edad" providerId="LiveId" clId="{6C80CBAD-7AB0-4FFF-95A1-31EFBB37C0F2}" dt="2023-10-21T21:51:54.812" v="959" actId="478"/>
          <ac:spMkLst>
            <pc:docMk/>
            <pc:sldMk cId="2683329161" sldId="259"/>
            <ac:spMk id="2" creationId="{586C0062-2C7A-72BF-36CC-374E3C38B16A}"/>
          </ac:spMkLst>
        </pc:spChg>
        <pc:spChg chg="add mod">
          <ac:chgData name="Eduardo Stein Mössner" userId="22c418b67d80edad" providerId="LiveId" clId="{6C80CBAD-7AB0-4FFF-95A1-31EFBB37C0F2}" dt="2023-10-21T22:08:35.842" v="1203" actId="14100"/>
          <ac:spMkLst>
            <pc:docMk/>
            <pc:sldMk cId="2683329161" sldId="259"/>
            <ac:spMk id="3" creationId="{AE9F925C-E5CC-5692-ED87-6D42037344B9}"/>
          </ac:spMkLst>
        </pc:spChg>
        <pc:spChg chg="mod">
          <ac:chgData name="Eduardo Stein Mössner" userId="22c418b67d80edad" providerId="LiveId" clId="{6C80CBAD-7AB0-4FFF-95A1-31EFBB37C0F2}" dt="2023-10-21T22:30:06.027" v="1696" actId="1076"/>
          <ac:spMkLst>
            <pc:docMk/>
            <pc:sldMk cId="2683329161" sldId="259"/>
            <ac:spMk id="4" creationId="{E94914E7-D815-F103-EC8F-5314820D0931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9" creationId="{81C024C8-43AF-634B-D09A-422F222C6991}"/>
          </ac:spMkLst>
        </pc:spChg>
        <pc:spChg chg="add mod">
          <ac:chgData name="Eduardo Stein Mössner" userId="22c418b67d80edad" providerId="LiveId" clId="{6C80CBAD-7AB0-4FFF-95A1-31EFBB37C0F2}" dt="2023-10-21T22:32:12.773" v="1704" actId="14100"/>
          <ac:spMkLst>
            <pc:docMk/>
            <pc:sldMk cId="2683329161" sldId="259"/>
            <ac:spMk id="10" creationId="{66DAB717-9B55-D596-BDA6-219F19EE22D4}"/>
          </ac:spMkLst>
        </pc:spChg>
        <pc:spChg chg="add mod">
          <ac:chgData name="Eduardo Stein Mössner" userId="22c418b67d80edad" providerId="LiveId" clId="{6C80CBAD-7AB0-4FFF-95A1-31EFBB37C0F2}" dt="2023-10-21T22:31:12.524" v="1701" actId="14100"/>
          <ac:spMkLst>
            <pc:docMk/>
            <pc:sldMk cId="2683329161" sldId="259"/>
            <ac:spMk id="11" creationId="{CB35501A-FE47-207B-D2CF-DB8BF2415EBA}"/>
          </ac:spMkLst>
        </pc:spChg>
        <pc:spChg chg="add mod or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12" creationId="{4186BC20-3DDE-3823-95E1-A1DA2CFA287A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13" creationId="{5E1A6463-D809-34C2-AF26-B0D8A1FEC4E8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14" creationId="{D3D4F65C-3C87-81A8-B306-A5FDBCD70D83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68" creationId="{6E27267F-2525-F604-5AD7-69A64F053E7F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69" creationId="{E7B2EC4D-CBA4-86C9-EDC0-00ED68F61EC4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70" creationId="{870111E9-62AF-ECBB-AB01-CD0D88C74F34}"/>
          </ac:spMkLst>
        </pc:spChg>
        <pc:spChg chg="add del mod">
          <ac:chgData name="Eduardo Stein Mössner" userId="22c418b67d80edad" providerId="LiveId" clId="{6C80CBAD-7AB0-4FFF-95A1-31EFBB37C0F2}" dt="2023-10-21T22:21:56.937" v="1327" actId="478"/>
          <ac:spMkLst>
            <pc:docMk/>
            <pc:sldMk cId="2683329161" sldId="259"/>
            <ac:spMk id="71" creationId="{3DC40ACD-55E7-08B0-2A29-570B3AF1C8A2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72" creationId="{F079918F-8EBC-F8D1-48F2-8D2BCF44807F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73" creationId="{AA6A89EC-1B17-2227-F05E-430005EF7B10}"/>
          </ac:spMkLst>
        </pc:spChg>
        <pc:spChg chg="add mod">
          <ac:chgData name="Eduardo Stein Mössner" userId="22c418b67d80edad" providerId="LiveId" clId="{6C80CBAD-7AB0-4FFF-95A1-31EFBB37C0F2}" dt="2023-10-21T22:30:26.383" v="1698" actId="1076"/>
          <ac:spMkLst>
            <pc:docMk/>
            <pc:sldMk cId="2683329161" sldId="259"/>
            <ac:spMk id="74" creationId="{68E94857-6E93-0DD8-7C6A-94B43EA90C48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90" creationId="{361A46C6-51F8-0DB1-FFC9-E418269E115D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103" creationId="{73F513E2-74F6-D417-EBB5-F1C58C688565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107" creationId="{ADB73EB3-C67A-12BC-4DB2-2D6836990AE6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108" creationId="{82590945-70B3-C186-54D1-D961F66F5AEA}"/>
          </ac:spMkLst>
        </pc:spChg>
        <pc:spChg chg="add mod">
          <ac:chgData name="Eduardo Stein Mössner" userId="22c418b67d80edad" providerId="LiveId" clId="{6C80CBAD-7AB0-4FFF-95A1-31EFBB37C0F2}" dt="2023-10-21T22:31:25.224" v="1702" actId="313"/>
          <ac:spMkLst>
            <pc:docMk/>
            <pc:sldMk cId="2683329161" sldId="259"/>
            <ac:spMk id="109" creationId="{6E8B2806-2DCB-E474-6EF2-741CBE7AE958}"/>
          </ac:spMkLst>
        </pc:spChg>
        <pc:spChg chg="add mod">
          <ac:chgData name="Eduardo Stein Mössner" userId="22c418b67d80edad" providerId="LiveId" clId="{6C80CBAD-7AB0-4FFF-95A1-31EFBB37C0F2}" dt="2023-10-21T22:30:17.386" v="1697" actId="1076"/>
          <ac:spMkLst>
            <pc:docMk/>
            <pc:sldMk cId="2683329161" sldId="259"/>
            <ac:spMk id="110" creationId="{A0F1534E-5F44-CD64-F9BA-468D17A60EFD}"/>
          </ac:spMkLst>
        </pc:spChg>
        <pc:spChg chg="add mod">
          <ac:chgData name="Eduardo Stein Mössner" userId="22c418b67d80edad" providerId="LiveId" clId="{6C80CBAD-7AB0-4FFF-95A1-31EFBB37C0F2}" dt="2023-10-21T22:35:57.806" v="1731" actId="1076"/>
          <ac:spMkLst>
            <pc:docMk/>
            <pc:sldMk cId="2683329161" sldId="259"/>
            <ac:spMk id="113" creationId="{16531635-5471-1ED2-CE13-325E66CEDC15}"/>
          </ac:spMkLst>
        </pc:spChg>
        <pc:picChg chg="add mod">
          <ac:chgData name="Eduardo Stein Mössner" userId="22c418b67d80edad" providerId="LiveId" clId="{6C80CBAD-7AB0-4FFF-95A1-31EFBB37C0F2}" dt="2023-10-21T22:35:16.912" v="1727" actId="1076"/>
          <ac:picMkLst>
            <pc:docMk/>
            <pc:sldMk cId="2683329161" sldId="259"/>
            <ac:picMk id="8" creationId="{041CF135-2D7A-F2AE-CD86-9CCE7138E789}"/>
          </ac:picMkLst>
        </pc:picChg>
        <pc:picChg chg="add mod">
          <ac:chgData name="Eduardo Stein Mössner" userId="22c418b67d80edad" providerId="LiveId" clId="{6C80CBAD-7AB0-4FFF-95A1-31EFBB37C0F2}" dt="2023-10-21T22:32:41.966" v="1707" actId="207"/>
          <ac:picMkLst>
            <pc:docMk/>
            <pc:sldMk cId="2683329161" sldId="259"/>
            <ac:picMk id="116" creationId="{130BB673-E0C7-15D9-D823-96B0D6C53E37}"/>
          </ac:picMkLst>
        </pc:picChg>
        <pc:picChg chg="add mod">
          <ac:chgData name="Eduardo Stein Mössner" userId="22c418b67d80edad" providerId="LiveId" clId="{6C80CBAD-7AB0-4FFF-95A1-31EFBB37C0F2}" dt="2023-10-21T22:33:34.822" v="1716" actId="1076"/>
          <ac:picMkLst>
            <pc:docMk/>
            <pc:sldMk cId="2683329161" sldId="259"/>
            <ac:picMk id="118" creationId="{B0CB8DCA-A47D-9038-6066-DD72CED31E39}"/>
          </ac:picMkLst>
        </pc:picChg>
        <pc:picChg chg="add mod">
          <ac:chgData name="Eduardo Stein Mössner" userId="22c418b67d80edad" providerId="LiveId" clId="{6C80CBAD-7AB0-4FFF-95A1-31EFBB37C0F2}" dt="2023-10-21T22:35:44.420" v="1730" actId="207"/>
          <ac:picMkLst>
            <pc:docMk/>
            <pc:sldMk cId="2683329161" sldId="259"/>
            <ac:picMk id="120" creationId="{24AF6BEF-54F0-1633-3539-27168D281433}"/>
          </ac:picMkLst>
        </pc:picChg>
        <pc:picChg chg="add mod">
          <ac:chgData name="Eduardo Stein Mössner" userId="22c418b67d80edad" providerId="LiveId" clId="{6C80CBAD-7AB0-4FFF-95A1-31EFBB37C0F2}" dt="2023-10-21T22:35:40.620" v="1729" actId="207"/>
          <ac:picMkLst>
            <pc:docMk/>
            <pc:sldMk cId="2683329161" sldId="259"/>
            <ac:picMk id="122" creationId="{E5969776-D91E-D393-84ED-EE49492609AC}"/>
          </ac:picMkLst>
        </pc:picChg>
        <pc:cxnChg chg="add mod">
          <ac:chgData name="Eduardo Stein Mössner" userId="22c418b67d80edad" providerId="LiveId" clId="{6C80CBAD-7AB0-4FFF-95A1-31EFBB37C0F2}" dt="2023-10-21T22:30:17.386" v="1697" actId="1076"/>
          <ac:cxnSpMkLst>
            <pc:docMk/>
            <pc:sldMk cId="2683329161" sldId="259"/>
            <ac:cxnSpMk id="16" creationId="{919C84A2-C8CC-5F65-FFBF-622436494AD7}"/>
          </ac:cxnSpMkLst>
        </pc:cxnChg>
        <pc:cxnChg chg="add mod">
          <ac:chgData name="Eduardo Stein Mössner" userId="22c418b67d80edad" providerId="LiveId" clId="{6C80CBAD-7AB0-4FFF-95A1-31EFBB37C0F2}" dt="2023-10-21T22:32:12.773" v="1704" actId="14100"/>
          <ac:cxnSpMkLst>
            <pc:docMk/>
            <pc:sldMk cId="2683329161" sldId="259"/>
            <ac:cxnSpMk id="17" creationId="{23F17D75-B471-626B-EF34-B8DE9DC60CEE}"/>
          </ac:cxnSpMkLst>
        </pc:cxnChg>
        <pc:cxnChg chg="add mod">
          <ac:chgData name="Eduardo Stein Mössner" userId="22c418b67d80edad" providerId="LiveId" clId="{6C80CBAD-7AB0-4FFF-95A1-31EFBB37C0F2}" dt="2023-10-21T22:30:17.386" v="1697" actId="1076"/>
          <ac:cxnSpMkLst>
            <pc:docMk/>
            <pc:sldMk cId="2683329161" sldId="259"/>
            <ac:cxnSpMk id="20" creationId="{F7548B5A-0487-633F-44FF-BA4F3E2469F3}"/>
          </ac:cxnSpMkLst>
        </pc:cxnChg>
        <pc:cxnChg chg="add mod">
          <ac:chgData name="Eduardo Stein Mössner" userId="22c418b67d80edad" providerId="LiveId" clId="{6C80CBAD-7AB0-4FFF-95A1-31EFBB37C0F2}" dt="2023-10-21T22:30:17.386" v="1697" actId="1076"/>
          <ac:cxnSpMkLst>
            <pc:docMk/>
            <pc:sldMk cId="2683329161" sldId="259"/>
            <ac:cxnSpMk id="23" creationId="{3BD925DF-B04C-F3B0-FA12-CA12DF506721}"/>
          </ac:cxnSpMkLst>
        </pc:cxnChg>
        <pc:cxnChg chg="add mod">
          <ac:chgData name="Eduardo Stein Mössner" userId="22c418b67d80edad" providerId="LiveId" clId="{6C80CBAD-7AB0-4FFF-95A1-31EFBB37C0F2}" dt="2023-10-21T22:30:17.386" v="1697" actId="1076"/>
          <ac:cxnSpMkLst>
            <pc:docMk/>
            <pc:sldMk cId="2683329161" sldId="259"/>
            <ac:cxnSpMk id="28" creationId="{323F7C7F-4B17-4052-0CB0-08964E528613}"/>
          </ac:cxnSpMkLst>
        </pc:cxnChg>
        <pc:cxnChg chg="add mod">
          <ac:chgData name="Eduardo Stein Mössner" userId="22c418b67d80edad" providerId="LiveId" clId="{6C80CBAD-7AB0-4FFF-95A1-31EFBB37C0F2}" dt="2023-10-21T22:30:17.386" v="1697" actId="1076"/>
          <ac:cxnSpMkLst>
            <pc:docMk/>
            <pc:sldMk cId="2683329161" sldId="259"/>
            <ac:cxnSpMk id="31" creationId="{BBB5D9CF-8817-FC4C-0B80-DC083668F262}"/>
          </ac:cxnSpMkLst>
        </pc:cxnChg>
        <pc:cxnChg chg="add mod">
          <ac:chgData name="Eduardo Stein Mössner" userId="22c418b67d80edad" providerId="LiveId" clId="{6C80CBAD-7AB0-4FFF-95A1-31EFBB37C0F2}" dt="2023-10-21T22:30:17.386" v="1697" actId="1076"/>
          <ac:cxnSpMkLst>
            <pc:docMk/>
            <pc:sldMk cId="2683329161" sldId="259"/>
            <ac:cxnSpMk id="46" creationId="{2B6DFE00-F00E-AC71-ED65-9B990109878D}"/>
          </ac:cxnSpMkLst>
        </pc:cxnChg>
        <pc:cxnChg chg="add mod">
          <ac:chgData name="Eduardo Stein Mössner" userId="22c418b67d80edad" providerId="LiveId" clId="{6C80CBAD-7AB0-4FFF-95A1-31EFBB37C0F2}" dt="2023-10-21T22:30:17.386" v="1697" actId="1076"/>
          <ac:cxnSpMkLst>
            <pc:docMk/>
            <pc:sldMk cId="2683329161" sldId="259"/>
            <ac:cxnSpMk id="53" creationId="{AA8D4B03-855D-0A08-F3A5-64A3F460B434}"/>
          </ac:cxnSpMkLst>
        </pc:cxnChg>
      </pc:sldChg>
      <pc:sldChg chg="addSp delSp modSp new mod ord">
        <pc:chgData name="Eduardo Stein Mössner" userId="22c418b67d80edad" providerId="LiveId" clId="{6C80CBAD-7AB0-4FFF-95A1-31EFBB37C0F2}" dt="2023-10-21T22:07:43.237" v="1186" actId="1076"/>
        <pc:sldMkLst>
          <pc:docMk/>
          <pc:sldMk cId="3266763416" sldId="260"/>
        </pc:sldMkLst>
        <pc:spChg chg="del">
          <ac:chgData name="Eduardo Stein Mössner" userId="22c418b67d80edad" providerId="LiveId" clId="{6C80CBAD-7AB0-4FFF-95A1-31EFBB37C0F2}" dt="2023-10-21T21:52:51.314" v="981" actId="478"/>
          <ac:spMkLst>
            <pc:docMk/>
            <pc:sldMk cId="3266763416" sldId="260"/>
            <ac:spMk id="2" creationId="{77FFD89B-EE86-971B-BB44-6D080260AB4B}"/>
          </ac:spMkLst>
        </pc:spChg>
        <pc:spChg chg="add mod">
          <ac:chgData name="Eduardo Stein Mössner" userId="22c418b67d80edad" providerId="LiveId" clId="{6C80CBAD-7AB0-4FFF-95A1-31EFBB37C0F2}" dt="2023-10-21T22:07:43.237" v="1186" actId="1076"/>
          <ac:spMkLst>
            <pc:docMk/>
            <pc:sldMk cId="3266763416" sldId="260"/>
            <ac:spMk id="3" creationId="{358F9EE7-59FC-203D-057B-D15683BAC35D}"/>
          </ac:spMkLst>
        </pc:spChg>
        <pc:spChg chg="add mod">
          <ac:chgData name="Eduardo Stein Mössner" userId="22c418b67d80edad" providerId="LiveId" clId="{6C80CBAD-7AB0-4FFF-95A1-31EFBB37C0F2}" dt="2023-10-21T22:07:38.805" v="1184" actId="1076"/>
          <ac:spMkLst>
            <pc:docMk/>
            <pc:sldMk cId="3266763416" sldId="260"/>
            <ac:spMk id="5" creationId="{6783618F-1BEF-9F9D-3F6F-CF4626AC9E5D}"/>
          </ac:spMkLst>
        </pc:spChg>
        <pc:spChg chg="add mod">
          <ac:chgData name="Eduardo Stein Mössner" userId="22c418b67d80edad" providerId="LiveId" clId="{6C80CBAD-7AB0-4FFF-95A1-31EFBB37C0F2}" dt="2023-10-21T22:07:38.805" v="1184" actId="1076"/>
          <ac:spMkLst>
            <pc:docMk/>
            <pc:sldMk cId="3266763416" sldId="260"/>
            <ac:spMk id="6" creationId="{04540E50-4E72-2E7F-932B-FDAE8580909E}"/>
          </ac:spMkLst>
        </pc:spChg>
        <pc:spChg chg="add del mod">
          <ac:chgData name="Eduardo Stein Mössner" userId="22c418b67d80edad" providerId="LiveId" clId="{6C80CBAD-7AB0-4FFF-95A1-31EFBB37C0F2}" dt="2023-10-21T22:01:35.751" v="1105" actId="478"/>
          <ac:spMkLst>
            <pc:docMk/>
            <pc:sldMk cId="3266763416" sldId="260"/>
            <ac:spMk id="7" creationId="{C1CFD712-8BC3-CE51-7E43-3348AE796462}"/>
          </ac:spMkLst>
        </pc:spChg>
        <pc:spChg chg="add mod">
          <ac:chgData name="Eduardo Stein Mössner" userId="22c418b67d80edad" providerId="LiveId" clId="{6C80CBAD-7AB0-4FFF-95A1-31EFBB37C0F2}" dt="2023-10-21T22:07:38.805" v="1184" actId="1076"/>
          <ac:spMkLst>
            <pc:docMk/>
            <pc:sldMk cId="3266763416" sldId="260"/>
            <ac:spMk id="8" creationId="{71BD2F9F-5E79-9720-8404-E891B0CB7446}"/>
          </ac:spMkLst>
        </pc:spChg>
        <pc:spChg chg="add mod">
          <ac:chgData name="Eduardo Stein Mössner" userId="22c418b67d80edad" providerId="LiveId" clId="{6C80CBAD-7AB0-4FFF-95A1-31EFBB37C0F2}" dt="2023-10-21T22:07:38.805" v="1184" actId="1076"/>
          <ac:spMkLst>
            <pc:docMk/>
            <pc:sldMk cId="3266763416" sldId="260"/>
            <ac:spMk id="9" creationId="{391AFD06-EE21-E99F-1CB0-3E2B96F82309}"/>
          </ac:spMkLst>
        </pc:spChg>
        <pc:spChg chg="add del mod">
          <ac:chgData name="Eduardo Stein Mössner" userId="22c418b67d80edad" providerId="LiveId" clId="{6C80CBAD-7AB0-4FFF-95A1-31EFBB37C0F2}" dt="2023-10-21T22:05:26.876" v="1166" actId="478"/>
          <ac:spMkLst>
            <pc:docMk/>
            <pc:sldMk cId="3266763416" sldId="260"/>
            <ac:spMk id="10" creationId="{A1A9FD3E-3F41-2DF7-0757-A37BF0AA917C}"/>
          </ac:spMkLst>
        </pc:spChg>
        <pc:picChg chg="add mod">
          <ac:chgData name="Eduardo Stein Mössner" userId="22c418b67d80edad" providerId="LiveId" clId="{6C80CBAD-7AB0-4FFF-95A1-31EFBB37C0F2}" dt="2023-10-21T22:07:38.805" v="1184" actId="1076"/>
          <ac:picMkLst>
            <pc:docMk/>
            <pc:sldMk cId="3266763416" sldId="260"/>
            <ac:picMk id="12" creationId="{8828CDE8-22D8-570B-B30F-1358CB2BB88F}"/>
          </ac:picMkLst>
        </pc:picChg>
        <pc:picChg chg="add mod">
          <ac:chgData name="Eduardo Stein Mössner" userId="22c418b67d80edad" providerId="LiveId" clId="{6C80CBAD-7AB0-4FFF-95A1-31EFBB37C0F2}" dt="2023-10-21T22:07:38.805" v="1184" actId="1076"/>
          <ac:picMkLst>
            <pc:docMk/>
            <pc:sldMk cId="3266763416" sldId="260"/>
            <ac:picMk id="3074" creationId="{40D67CD6-4717-4B97-C4FF-67C9740A3796}"/>
          </ac:picMkLst>
        </pc:picChg>
      </pc:sldChg>
      <pc:sldChg chg="addSp delSp modSp new mod">
        <pc:chgData name="Eduardo Stein Mössner" userId="22c418b67d80edad" providerId="LiveId" clId="{6C80CBAD-7AB0-4FFF-95A1-31EFBB37C0F2}" dt="2023-10-21T22:44:27.904" v="1832" actId="207"/>
        <pc:sldMkLst>
          <pc:docMk/>
          <pc:sldMk cId="130240150" sldId="261"/>
        </pc:sldMkLst>
        <pc:spChg chg="mod">
          <ac:chgData name="Eduardo Stein Mössner" userId="22c418b67d80edad" providerId="LiveId" clId="{6C80CBAD-7AB0-4FFF-95A1-31EFBB37C0F2}" dt="2023-10-21T22:39:05.757" v="1783" actId="1076"/>
          <ac:spMkLst>
            <pc:docMk/>
            <pc:sldMk cId="130240150" sldId="261"/>
            <ac:spMk id="2" creationId="{714816EF-527C-533B-D027-0607A9E7B8E1}"/>
          </ac:spMkLst>
        </pc:spChg>
        <pc:spChg chg="add mod">
          <ac:chgData name="Eduardo Stein Mössner" userId="22c418b67d80edad" providerId="LiveId" clId="{6C80CBAD-7AB0-4FFF-95A1-31EFBB37C0F2}" dt="2023-10-21T22:37:43.302" v="1774"/>
          <ac:spMkLst>
            <pc:docMk/>
            <pc:sldMk cId="130240150" sldId="261"/>
            <ac:spMk id="4" creationId="{21F7CFCE-4C73-3036-9435-38A89A7FCBB5}"/>
          </ac:spMkLst>
        </pc:spChg>
        <pc:spChg chg="add mod">
          <ac:chgData name="Eduardo Stein Mössner" userId="22c418b67d80edad" providerId="LiveId" clId="{6C80CBAD-7AB0-4FFF-95A1-31EFBB37C0F2}" dt="2023-10-21T22:38:19.588" v="1778" actId="207"/>
          <ac:spMkLst>
            <pc:docMk/>
            <pc:sldMk cId="130240150" sldId="261"/>
            <ac:spMk id="5" creationId="{9D449A97-E944-53CB-CF51-292A7F3E7DDB}"/>
          </ac:spMkLst>
        </pc:spChg>
        <pc:spChg chg="add mod">
          <ac:chgData name="Eduardo Stein Mössner" userId="22c418b67d80edad" providerId="LiveId" clId="{6C80CBAD-7AB0-4FFF-95A1-31EFBB37C0F2}" dt="2023-10-21T22:43:30.687" v="1816" actId="1076"/>
          <ac:spMkLst>
            <pc:docMk/>
            <pc:sldMk cId="130240150" sldId="261"/>
            <ac:spMk id="8" creationId="{C0E6697F-2F8E-9EC4-9F54-34185CCEE6D0}"/>
          </ac:spMkLst>
        </pc:spChg>
        <pc:spChg chg="add mod">
          <ac:chgData name="Eduardo Stein Mössner" userId="22c418b67d80edad" providerId="LiveId" clId="{6C80CBAD-7AB0-4FFF-95A1-31EFBB37C0F2}" dt="2023-10-21T22:44:03.203" v="1827" actId="2085"/>
          <ac:spMkLst>
            <pc:docMk/>
            <pc:sldMk cId="130240150" sldId="261"/>
            <ac:spMk id="9" creationId="{6F67DAF6-5B2A-29B4-8853-1C3B14961214}"/>
          </ac:spMkLst>
        </pc:spChg>
        <pc:spChg chg="add mod">
          <ac:chgData name="Eduardo Stein Mössner" userId="22c418b67d80edad" providerId="LiveId" clId="{6C80CBAD-7AB0-4FFF-95A1-31EFBB37C0F2}" dt="2023-10-21T22:44:27.904" v="1832" actId="207"/>
          <ac:spMkLst>
            <pc:docMk/>
            <pc:sldMk cId="130240150" sldId="261"/>
            <ac:spMk id="10" creationId="{E3FBE201-88C6-5240-D9B6-0774E277D490}"/>
          </ac:spMkLst>
        </pc:spChg>
        <pc:spChg chg="add mod">
          <ac:chgData name="Eduardo Stein Mössner" userId="22c418b67d80edad" providerId="LiveId" clId="{6C80CBAD-7AB0-4FFF-95A1-31EFBB37C0F2}" dt="2023-10-21T22:44:16.780" v="1831" actId="207"/>
          <ac:spMkLst>
            <pc:docMk/>
            <pc:sldMk cId="130240150" sldId="261"/>
            <ac:spMk id="11" creationId="{E2A31063-E609-9590-67AB-E3815D3C93C9}"/>
          </ac:spMkLst>
        </pc:spChg>
        <pc:picChg chg="add del mod">
          <ac:chgData name="Eduardo Stein Mössner" userId="22c418b67d80edad" providerId="LiveId" clId="{6C80CBAD-7AB0-4FFF-95A1-31EFBB37C0F2}" dt="2023-10-21T22:39:00.981" v="1782" actId="478"/>
          <ac:picMkLst>
            <pc:docMk/>
            <pc:sldMk cId="130240150" sldId="261"/>
            <ac:picMk id="7" creationId="{92E91B4F-07E0-7247-156B-58473FC6B4F1}"/>
          </ac:picMkLst>
        </pc:picChg>
        <pc:picChg chg="add mod">
          <ac:chgData name="Eduardo Stein Mössner" userId="22c418b67d80edad" providerId="LiveId" clId="{6C80CBAD-7AB0-4FFF-95A1-31EFBB37C0F2}" dt="2023-10-21T22:40:31.960" v="1802" actId="1076"/>
          <ac:picMkLst>
            <pc:docMk/>
            <pc:sldMk cId="130240150" sldId="261"/>
            <ac:picMk id="13" creationId="{8FCF7BD0-0E23-6C18-7B3F-7BD6ABF4C058}"/>
          </ac:picMkLst>
        </pc:picChg>
      </pc:sldChg>
      <pc:sldChg chg="modSp add del mod">
        <pc:chgData name="Eduardo Stein Mössner" userId="22c418b67d80edad" providerId="LiveId" clId="{6C80CBAD-7AB0-4FFF-95A1-31EFBB37C0F2}" dt="2023-10-21T21:39:24.510" v="881" actId="2696"/>
        <pc:sldMkLst>
          <pc:docMk/>
          <pc:sldMk cId="441325129" sldId="262"/>
        </pc:sldMkLst>
        <pc:spChg chg="mod">
          <ac:chgData name="Eduardo Stein Mössner" userId="22c418b67d80edad" providerId="LiveId" clId="{6C80CBAD-7AB0-4FFF-95A1-31EFBB37C0F2}" dt="2023-10-21T21:36:11.933" v="878" actId="20577"/>
          <ac:spMkLst>
            <pc:docMk/>
            <pc:sldMk cId="441325129" sldId="262"/>
            <ac:spMk id="345" creationId="{00000000-0000-0000-0000-000000000000}"/>
          </ac:spMkLst>
        </pc:spChg>
      </pc:sldChg>
    </pc:docChg>
  </pc:docChgLst>
  <pc:docChgLst>
    <pc:chgData name="Eduardo Stein Mössner" userId="22c418b67d80edad" providerId="LiveId" clId="{6BAFD389-94F9-4A1C-87EE-5D9FAB78458F}"/>
    <pc:docChg chg="custSel addSld modSld">
      <pc:chgData name="Eduardo Stein Mössner" userId="22c418b67d80edad" providerId="LiveId" clId="{6BAFD389-94F9-4A1C-87EE-5D9FAB78458F}" dt="2023-12-03T13:12:42.320" v="29" actId="14100"/>
      <pc:docMkLst>
        <pc:docMk/>
      </pc:docMkLst>
      <pc:sldChg chg="addSp delSp modSp add mod modAnim">
        <pc:chgData name="Eduardo Stein Mössner" userId="22c418b67d80edad" providerId="LiveId" clId="{6BAFD389-94F9-4A1C-87EE-5D9FAB78458F}" dt="2023-12-03T13:12:42.320" v="29" actId="14100"/>
        <pc:sldMkLst>
          <pc:docMk/>
          <pc:sldMk cId="669537283" sldId="291"/>
        </pc:sldMkLst>
        <pc:spChg chg="mod">
          <ac:chgData name="Eduardo Stein Mössner" userId="22c418b67d80edad" providerId="LiveId" clId="{6BAFD389-94F9-4A1C-87EE-5D9FAB78458F}" dt="2023-12-03T13:07:01.393" v="18" actId="20577"/>
          <ac:spMkLst>
            <pc:docMk/>
            <pc:sldMk cId="669537283" sldId="291"/>
            <ac:spMk id="11" creationId="{41175EAE-81D9-E858-8327-5128070061B4}"/>
          </ac:spMkLst>
        </pc:spChg>
        <pc:spChg chg="del">
          <ac:chgData name="Eduardo Stein Mössner" userId="22c418b67d80edad" providerId="LiveId" clId="{6BAFD389-94F9-4A1C-87EE-5D9FAB78458F}" dt="2023-12-03T13:05:42.549" v="1" actId="478"/>
          <ac:spMkLst>
            <pc:docMk/>
            <pc:sldMk cId="669537283" sldId="291"/>
            <ac:spMk id="13" creationId="{BD488378-9C96-7672-1D0E-638A57DE2562}"/>
          </ac:spMkLst>
        </pc:spChg>
        <pc:spChg chg="del">
          <ac:chgData name="Eduardo Stein Mössner" userId="22c418b67d80edad" providerId="LiveId" clId="{6BAFD389-94F9-4A1C-87EE-5D9FAB78458F}" dt="2023-12-03T13:05:43.949" v="2" actId="478"/>
          <ac:spMkLst>
            <pc:docMk/>
            <pc:sldMk cId="669537283" sldId="291"/>
            <ac:spMk id="16" creationId="{2ACD0A0C-A883-B5FA-926B-3320B97E8E67}"/>
          </ac:spMkLst>
        </pc:spChg>
        <pc:picChg chg="add mod">
          <ac:chgData name="Eduardo Stein Mössner" userId="22c418b67d80edad" providerId="LiveId" clId="{6BAFD389-94F9-4A1C-87EE-5D9FAB78458F}" dt="2023-12-03T13:12:42.320" v="29" actId="14100"/>
          <ac:picMkLst>
            <pc:docMk/>
            <pc:sldMk cId="669537283" sldId="291"/>
            <ac:picMk id="4" creationId="{FE5C98C5-5A2E-EA7D-A75F-B1E68923B55E}"/>
          </ac:picMkLst>
        </pc:picChg>
      </pc:sldChg>
    </pc:docChg>
  </pc:docChgLst>
  <pc:docChgLst>
    <pc:chgData name="Eduardo Stein Mössner" userId="22c418b67d80edad" providerId="LiveId" clId="{082FE712-7716-468F-A38A-AA43A275C574}"/>
    <pc:docChg chg="modSld">
      <pc:chgData name="Eduardo Stein Mössner" userId="22c418b67d80edad" providerId="LiveId" clId="{082FE712-7716-468F-A38A-AA43A275C574}" dt="2023-10-23T19:52:47.083" v="3" actId="14100"/>
      <pc:docMkLst>
        <pc:docMk/>
      </pc:docMkLst>
      <pc:sldChg chg="modSp mod">
        <pc:chgData name="Eduardo Stein Mössner" userId="22c418b67d80edad" providerId="LiveId" clId="{082FE712-7716-468F-A38A-AA43A275C574}" dt="2023-10-22T00:47:15.476" v="0" actId="20577"/>
        <pc:sldMkLst>
          <pc:docMk/>
          <pc:sldMk cId="0" sldId="257"/>
        </pc:sldMkLst>
        <pc:spChg chg="mod">
          <ac:chgData name="Eduardo Stein Mössner" userId="22c418b67d80edad" providerId="LiveId" clId="{082FE712-7716-468F-A38A-AA43A275C574}" dt="2023-10-22T00:47:15.476" v="0" actId="20577"/>
          <ac:spMkLst>
            <pc:docMk/>
            <pc:sldMk cId="0" sldId="257"/>
            <ac:spMk id="4" creationId="{35A581FD-1004-525C-126E-E195B666E832}"/>
          </ac:spMkLst>
        </pc:spChg>
      </pc:sldChg>
      <pc:sldChg chg="modSp mod">
        <pc:chgData name="Eduardo Stein Mössner" userId="22c418b67d80edad" providerId="LiveId" clId="{082FE712-7716-468F-A38A-AA43A275C574}" dt="2023-10-23T19:52:47.083" v="3" actId="14100"/>
        <pc:sldMkLst>
          <pc:docMk/>
          <pc:sldMk cId="2683329161" sldId="259"/>
        </pc:sldMkLst>
        <pc:spChg chg="mod">
          <ac:chgData name="Eduardo Stein Mössner" userId="22c418b67d80edad" providerId="LiveId" clId="{082FE712-7716-468F-A38A-AA43A275C574}" dt="2023-10-23T19:52:37.998" v="1" actId="14100"/>
          <ac:spMkLst>
            <pc:docMk/>
            <pc:sldMk cId="2683329161" sldId="259"/>
            <ac:spMk id="10" creationId="{66DAB717-9B55-D596-BDA6-219F19EE22D4}"/>
          </ac:spMkLst>
        </pc:spChg>
        <pc:spChg chg="mod">
          <ac:chgData name="Eduardo Stein Mössner" userId="22c418b67d80edad" providerId="LiveId" clId="{082FE712-7716-468F-A38A-AA43A275C574}" dt="2023-10-23T19:52:47.083" v="3" actId="14100"/>
          <ac:spMkLst>
            <pc:docMk/>
            <pc:sldMk cId="2683329161" sldId="259"/>
            <ac:spMk id="13" creationId="{5E1A6463-D809-34C2-AF26-B0D8A1FEC4E8}"/>
          </ac:spMkLst>
        </pc:spChg>
        <pc:cxnChg chg="mod">
          <ac:chgData name="Eduardo Stein Mössner" userId="22c418b67d80edad" providerId="LiveId" clId="{082FE712-7716-468F-A38A-AA43A275C574}" dt="2023-10-23T19:52:47.083" v="3" actId="14100"/>
          <ac:cxnSpMkLst>
            <pc:docMk/>
            <pc:sldMk cId="2683329161" sldId="259"/>
            <ac:cxnSpMk id="17" creationId="{23F17D75-B471-626B-EF34-B8DE9DC60CEE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93999-F05D-4EA7-AF32-324A3542624F}" type="doc">
      <dgm:prSet loTypeId="urn:microsoft.com/office/officeart/2005/8/layout/hierarchy6" loCatId="hierarchy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96EED498-E316-47A6-A88E-720077C14D7D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Sicher?</a:t>
          </a:r>
        </a:p>
      </dgm:t>
    </dgm:pt>
    <dgm:pt modelId="{E4C2F2B3-94DD-4CFE-9348-00C54F1E4316}" type="parTrans" cxnId="{BD408C76-5E82-4C3A-928F-5403C35914DF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563CBE39-0F18-4F64-83A0-4C6195EAE4FE}" type="sibTrans" cxnId="{BD408C76-5E82-4C3A-928F-5403C35914DF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509ED2FC-12F2-4E20-976B-9EB1BF518D49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Norden</a:t>
          </a:r>
        </a:p>
      </dgm:t>
    </dgm:pt>
    <dgm:pt modelId="{78B59729-5FA3-4CB4-9F9E-AB0C1938FA3B}" type="parTrans" cxnId="{1B4D0F66-6BDB-4B44-8B30-D52E93B7CA2A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F219CF8D-B609-45A3-9E73-185C97CA1D35}" type="sibTrans" cxnId="{1B4D0F66-6BDB-4B44-8B30-D52E93B7CA2A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CFB24801-829E-4B93-8596-2A098B117F9C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ja</a:t>
          </a:r>
        </a:p>
      </dgm:t>
    </dgm:pt>
    <dgm:pt modelId="{C096095B-2A59-4C49-9418-51D017B001F1}" type="parTrans" cxnId="{B333FA11-DCB9-4F3E-9098-6A00864EC237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26E4AC20-E134-415C-ACC3-7F8449903678}" type="sibTrans" cxnId="{B333FA11-DCB9-4F3E-9098-6A00864EC237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6B0CD9B0-3E0D-4D92-ACD0-3C2A6007B052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Süden</a:t>
          </a:r>
        </a:p>
      </dgm:t>
    </dgm:pt>
    <dgm:pt modelId="{F749F7A2-6473-4F71-92A8-DBD40985AF08}" type="parTrans" cxnId="{9C2A9A1E-CD52-4D32-8643-778EA3620148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DC52FC8F-FF80-46F9-A9F9-92EF4FFF1AEC}" type="sibTrans" cxnId="{9C2A9A1E-CD52-4D32-8643-778EA3620148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CB8FE82E-5AEB-45C9-ADBE-C8EDBA0886DC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Z1</a:t>
          </a:r>
        </a:p>
      </dgm:t>
    </dgm:pt>
    <dgm:pt modelId="{9C17379A-8772-472A-8B3E-51320B1B03CC}" type="parTrans" cxnId="{42EFA9EE-1D04-4A5F-903C-4932656EA059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75D9E0F4-AF28-4293-A1A2-FD05527AF941}" type="sibTrans" cxnId="{42EFA9EE-1D04-4A5F-903C-4932656EA059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EF999BE1-EACE-4C54-89A0-5166F6EB27F5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Zentral</a:t>
          </a:r>
        </a:p>
      </dgm:t>
    </dgm:pt>
    <dgm:pt modelId="{84387D6D-8D25-4300-8DD7-7BEDB943606C}" type="parTrans" cxnId="{185DA0A6-2E51-4081-ABD9-2A754BB8D012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D32AEB76-A4EC-4A6E-93B9-C432C96DDC3A}" type="sibTrans" cxnId="{185DA0A6-2E51-4081-ABD9-2A754BB8D012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C62A7338-6DE4-4F5E-9C17-F045D4948325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Z1</a:t>
          </a:r>
        </a:p>
      </dgm:t>
    </dgm:pt>
    <dgm:pt modelId="{A6739B36-6FDE-466A-B95A-8884B05DE038}" type="parTrans" cxnId="{F2F182EB-BE9A-4C65-A0D8-06760FF843F9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DE8DF804-C689-43F7-9271-BF3D75E3789A}" type="sibTrans" cxnId="{F2F182EB-BE9A-4C65-A0D8-06760FF843F9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F70EB857-8D2A-4D32-BD1F-0FDB99426564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Z2</a:t>
          </a:r>
        </a:p>
      </dgm:t>
    </dgm:pt>
    <dgm:pt modelId="{08A5E6E8-346E-4DE5-9262-2121A62CD69E}" type="parTrans" cxnId="{27D90F68-511E-473F-B36A-21B7AB1B083C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CAE74710-FAD6-463E-BDCC-E9840FB0916B}" type="sibTrans" cxnId="{27D90F68-511E-473F-B36A-21B7AB1B083C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6F7B2904-B791-444A-9F40-15288C263D19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nein</a:t>
          </a:r>
        </a:p>
      </dgm:t>
    </dgm:pt>
    <dgm:pt modelId="{499B2711-6D0B-49FD-9517-B956C62E46F6}" type="parTrans" cxnId="{5627CC65-00B3-447A-A48F-3A6116118956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3603C1BA-1822-4885-BEE1-377C1BB2E137}" type="sibTrans" cxnId="{5627CC65-00B3-447A-A48F-3A6116118956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98921820-2E2B-4482-A2E7-E5B3FFDCEF32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J1</a:t>
          </a:r>
        </a:p>
      </dgm:t>
    </dgm:pt>
    <dgm:pt modelId="{A852761C-152A-4B6C-B51C-7206F4FF1B35}" type="parTrans" cxnId="{C8CEAD6B-64BF-4FE8-9B70-29B9977EB5D0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D2BCD5C5-6480-4F80-893C-4BA3BA21EBBD}" type="sibTrans" cxnId="{C8CEAD6B-64BF-4FE8-9B70-29B9977EB5D0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1F2E5B88-7C8D-4A9B-B758-0EB98D874903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J2</a:t>
          </a:r>
        </a:p>
      </dgm:t>
    </dgm:pt>
    <dgm:pt modelId="{6C909E91-46F2-4991-BE8C-44E4BB2F4B80}" type="parTrans" cxnId="{A890FE5A-34F9-4BC8-AD46-24C336DAB044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B66337D6-4639-48E3-AAC8-F18DF54EE8CA}" type="sibTrans" cxnId="{A890FE5A-34F9-4BC8-AD46-24C336DAB044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545CB6F4-A015-4391-A370-599C4B1B2AA0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ja</a:t>
          </a:r>
        </a:p>
      </dgm:t>
    </dgm:pt>
    <dgm:pt modelId="{4E641FD2-4F01-4B6F-8CD6-6ED324954F74}" type="parTrans" cxnId="{EB3E210D-5E1B-45F1-BEEE-F2B7B7DA6349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E19C27D5-8CD0-4C9E-BC0E-F77D3EC8404A}" type="sibTrans" cxnId="{EB3E210D-5E1B-45F1-BEEE-F2B7B7DA6349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B3EE91FC-C7BF-4B3A-8FA4-267C6265A4A5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nein</a:t>
          </a:r>
        </a:p>
      </dgm:t>
    </dgm:pt>
    <dgm:pt modelId="{65DC909E-EFD5-4ACA-AB33-59969C587625}" type="parTrans" cxnId="{3320B09F-E485-4DD4-B02E-4C076C3CF3EF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208B0FF4-9E0C-4ADB-BB18-9E2C66D7DA15}" type="sibTrans" cxnId="{3320B09F-E485-4DD4-B02E-4C076C3CF3EF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9BF199F6-28C8-4DDA-BF5D-5EBC214F0806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Z2</a:t>
          </a:r>
        </a:p>
      </dgm:t>
    </dgm:pt>
    <dgm:pt modelId="{FEE18CE9-29EE-48DA-BDB4-0EDF5D969E44}" type="parTrans" cxnId="{392E912C-61E8-4C9D-8377-5CF3DD0BCA5A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B9F19D96-2F71-4288-8CAA-4501B652E61C}" type="sibTrans" cxnId="{392E912C-61E8-4C9D-8377-5CF3DD0BCA5A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2527B25F-B7D7-4717-8859-1CE3CC9A69BB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ja</a:t>
          </a:r>
        </a:p>
      </dgm:t>
    </dgm:pt>
    <dgm:pt modelId="{8BAD3D74-8AB9-419B-BBA3-77BBF69F2F87}" type="parTrans" cxnId="{E63BB2A0-C7E4-41B8-9CE5-250F8349C7B6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3227A61C-EC2D-4DEC-BB94-4457623C8307}" type="sibTrans" cxnId="{E63BB2A0-C7E4-41B8-9CE5-250F8349C7B6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711239E3-7F78-4B1D-A11E-3AEFF84FD45A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J1</a:t>
          </a:r>
        </a:p>
      </dgm:t>
    </dgm:pt>
    <dgm:pt modelId="{08887FA5-1F0F-46DB-897B-8544F75F903C}" type="parTrans" cxnId="{9D5B1A03-48A9-4CC3-B8D0-701895E74FC0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D742CFB0-3395-44F3-B207-4964F02F89D8}" type="sibTrans" cxnId="{9D5B1A03-48A9-4CC3-B8D0-701895E74FC0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8E1B4EF8-290E-4328-8269-D46471B500AF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J2</a:t>
          </a:r>
        </a:p>
      </dgm:t>
    </dgm:pt>
    <dgm:pt modelId="{61EB4040-AB98-4BCB-916C-0C3C2B3AA3D5}" type="parTrans" cxnId="{F5F3CDE7-311B-4D42-9EAC-77C45D3051D5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FEBB0A30-E73D-4029-B791-12D86F556D23}" type="sibTrans" cxnId="{F5F3CDE7-311B-4D42-9EAC-77C45D3051D5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3F3E1D2E-3900-4D1E-833A-F05EA451F8FD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ja</a:t>
          </a:r>
        </a:p>
      </dgm:t>
    </dgm:pt>
    <dgm:pt modelId="{8942FEEE-34E1-47E1-86E7-9C804FCC497F}" type="parTrans" cxnId="{9B4BF232-ED98-4AB3-864C-E5CD23928A1A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3435F6F7-CEEC-4FEA-BA25-DEF0D877A011}" type="sibTrans" cxnId="{9B4BF232-ED98-4AB3-864C-E5CD23928A1A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86594233-312D-446B-B722-166C109C8F70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nein</a:t>
          </a:r>
        </a:p>
      </dgm:t>
    </dgm:pt>
    <dgm:pt modelId="{732AAE2B-5D4B-4315-9119-EB31849002F0}" type="parTrans" cxnId="{3E702E0F-B3D5-4966-80EC-9812BD68C0BF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F2D81A61-6A04-4205-BC19-F901F50BCEF4}" type="sibTrans" cxnId="{3E702E0F-B3D5-4966-80EC-9812BD68C0BF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D9C08EC9-3222-4F3D-91E1-F04BA5684A06}">
      <dgm:prSet phldrT="[Text]"/>
      <dgm:spPr>
        <a:solidFill>
          <a:schemeClr val="bg1"/>
        </a:solidFill>
      </dgm:spPr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88DC36A8-F32F-4557-B141-B6DA8277C50D}" type="parTrans" cxnId="{D965954A-63BB-4F6A-86F1-E10F4D74B4F1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7A0E8074-DE2F-4DD5-9664-B7A2E773FACA}" type="sibTrans" cxnId="{D965954A-63BB-4F6A-86F1-E10F4D74B4F1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695069E0-A4CE-4941-9F06-CE4D1A136FFF}">
      <dgm:prSet phldrT="[Text]"/>
      <dgm:spPr>
        <a:solidFill>
          <a:schemeClr val="bg1"/>
        </a:solidFill>
      </dgm:spPr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EC189628-ABE3-4B16-AF12-E961398E1AC2}" type="parTrans" cxnId="{5CC65719-29A5-44DB-BCAA-FFDE778C8DD3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439BEFA2-A351-4378-B1FD-6379E26503E7}" type="sibTrans" cxnId="{5CC65719-29A5-44DB-BCAA-FFDE778C8DD3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66B1F129-E945-4F68-B3C2-249F5D030FDD}">
      <dgm:prSet phldrT="[Text]"/>
      <dgm:spPr>
        <a:solidFill>
          <a:schemeClr val="bg1"/>
        </a:solidFill>
      </dgm:spPr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65A5DBEE-2A61-480A-B578-D0A06DA4C875}" type="sibTrans" cxnId="{42CECEB6-8169-4EB9-BC95-E4EE2FBF3F39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7C05FEC0-1539-4C12-AB9A-462AA6179895}" type="parTrans" cxnId="{42CECEB6-8169-4EB9-BC95-E4EE2FBF3F39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80075BC4-0A74-410D-ADF4-567A4806234F}">
      <dgm:prSet phldrT="[Text]"/>
      <dgm:spPr>
        <a:solidFill>
          <a:schemeClr val="bg1"/>
        </a:solidFill>
      </dgm:spPr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9DD74103-0274-4210-9100-2225D458E857}" type="sibTrans" cxnId="{EFD6A674-FEAA-42CE-B295-5CDACFFEFE04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2A25EA99-7E0C-452A-ACFE-3BC9AA3D5A66}" type="parTrans" cxnId="{EFD6A674-FEAA-42CE-B295-5CDACFFEFE04}">
      <dgm:prSet/>
      <dgm:spPr/>
      <dgm:t>
        <a:bodyPr/>
        <a:lstStyle/>
        <a:p>
          <a:endParaRPr lang="de-DE" b="1" u="none">
            <a:solidFill>
              <a:schemeClr val="tx1"/>
            </a:solidFill>
            <a:effectLst/>
          </a:endParaRPr>
        </a:p>
      </dgm:t>
    </dgm:pt>
    <dgm:pt modelId="{EAB4E95D-EB29-464B-B627-F0CF72974871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Lage</a:t>
          </a:r>
        </a:p>
      </dgm:t>
    </dgm:pt>
    <dgm:pt modelId="{DE865C04-2B08-4C65-B856-6E07EF928201}" type="parTrans" cxnId="{F9CA0DC2-CA25-4225-AF8C-73047E98645F}">
      <dgm:prSet/>
      <dgm:spPr/>
      <dgm:t>
        <a:bodyPr/>
        <a:lstStyle/>
        <a:p>
          <a:endParaRPr lang="de-DE"/>
        </a:p>
      </dgm:t>
    </dgm:pt>
    <dgm:pt modelId="{5AC30A50-7DCE-41A3-BD00-A13ED32788DD}" type="sibTrans" cxnId="{F9CA0DC2-CA25-4225-AF8C-73047E98645F}">
      <dgm:prSet/>
      <dgm:spPr/>
      <dgm:t>
        <a:bodyPr/>
        <a:lstStyle/>
        <a:p>
          <a:endParaRPr lang="de-DE"/>
        </a:p>
      </dgm:t>
    </dgm:pt>
    <dgm:pt modelId="{CD2532C4-6F3D-42F3-9664-3C141B37E729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Uhrzeit</a:t>
          </a:r>
        </a:p>
      </dgm:t>
    </dgm:pt>
    <dgm:pt modelId="{F37213AF-90B5-472A-8805-A920FABBEBF0}" type="parTrans" cxnId="{4382FD09-92A1-49C5-B70F-029130C6427B}">
      <dgm:prSet/>
      <dgm:spPr/>
      <dgm:t>
        <a:bodyPr/>
        <a:lstStyle/>
        <a:p>
          <a:endParaRPr lang="de-DE"/>
        </a:p>
      </dgm:t>
    </dgm:pt>
    <dgm:pt modelId="{2273ED27-9A6C-46F6-9649-79DEFD016A49}" type="sibTrans" cxnId="{4382FD09-92A1-49C5-B70F-029130C6427B}">
      <dgm:prSet/>
      <dgm:spPr/>
      <dgm:t>
        <a:bodyPr/>
        <a:lstStyle/>
        <a:p>
          <a:endParaRPr lang="de-DE"/>
        </a:p>
      </dgm:t>
    </dgm:pt>
    <dgm:pt modelId="{5495AA13-AF73-4633-B568-133CAC1B5836}">
      <dgm:prSet phldrT="[Text]"/>
      <dgm:spPr/>
      <dgm:t>
        <a:bodyPr/>
        <a:lstStyle/>
        <a:p>
          <a:r>
            <a:rPr lang="de-DE" b="1" u="none">
              <a:solidFill>
                <a:schemeClr val="tx1"/>
              </a:solidFill>
              <a:effectLst/>
            </a:rPr>
            <a:t>Jahreszeit</a:t>
          </a:r>
        </a:p>
      </dgm:t>
    </dgm:pt>
    <dgm:pt modelId="{DB513239-1CE2-4CB2-9633-AC9431989635}" type="parTrans" cxnId="{1CBF69DA-D2F0-4CE3-B16C-D3C868643924}">
      <dgm:prSet/>
      <dgm:spPr/>
      <dgm:t>
        <a:bodyPr/>
        <a:lstStyle/>
        <a:p>
          <a:endParaRPr lang="de-DE"/>
        </a:p>
      </dgm:t>
    </dgm:pt>
    <dgm:pt modelId="{1194208B-DF8A-4561-82D6-129157F96CC7}" type="sibTrans" cxnId="{1CBF69DA-D2F0-4CE3-B16C-D3C868643924}">
      <dgm:prSet/>
      <dgm:spPr/>
      <dgm:t>
        <a:bodyPr/>
        <a:lstStyle/>
        <a:p>
          <a:endParaRPr lang="de-DE"/>
        </a:p>
      </dgm:t>
    </dgm:pt>
    <dgm:pt modelId="{E82A6732-72D8-4BE2-817F-347F7B22FBEB}" type="pres">
      <dgm:prSet presAssocID="{74E93999-F05D-4EA7-AF32-324A3542624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43C6F6-998C-48DD-8EF9-139E678B3E44}" type="pres">
      <dgm:prSet presAssocID="{74E93999-F05D-4EA7-AF32-324A3542624F}" presName="hierFlow" presStyleCnt="0"/>
      <dgm:spPr/>
    </dgm:pt>
    <dgm:pt modelId="{56B2F909-2225-427D-A15D-614EE646B932}" type="pres">
      <dgm:prSet presAssocID="{74E93999-F05D-4EA7-AF32-324A3542624F}" presName="firstBuf" presStyleCnt="0"/>
      <dgm:spPr/>
    </dgm:pt>
    <dgm:pt modelId="{7226748C-5AC0-4647-A105-C8FFA07DA58F}" type="pres">
      <dgm:prSet presAssocID="{74E93999-F05D-4EA7-AF32-324A3542624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8FB7355-98AF-486B-9AFF-7D4A7F450BA8}" type="pres">
      <dgm:prSet presAssocID="{96EED498-E316-47A6-A88E-720077C14D7D}" presName="Name14" presStyleCnt="0"/>
      <dgm:spPr/>
    </dgm:pt>
    <dgm:pt modelId="{5F0A92DB-D128-44B9-8ED4-00F32863669A}" type="pres">
      <dgm:prSet presAssocID="{96EED498-E316-47A6-A88E-720077C14D7D}" presName="level1Shape" presStyleLbl="node0" presStyleIdx="0" presStyleCnt="1">
        <dgm:presLayoutVars>
          <dgm:chPref val="3"/>
        </dgm:presLayoutVars>
      </dgm:prSet>
      <dgm:spPr/>
    </dgm:pt>
    <dgm:pt modelId="{502BC6BA-4A6C-40AF-99DC-DA9AC43C126E}" type="pres">
      <dgm:prSet presAssocID="{96EED498-E316-47A6-A88E-720077C14D7D}" presName="hierChild2" presStyleCnt="0"/>
      <dgm:spPr/>
    </dgm:pt>
    <dgm:pt modelId="{72C27AB9-6962-4A50-9E15-B6317880BF88}" type="pres">
      <dgm:prSet presAssocID="{78B59729-5FA3-4CB4-9F9E-AB0C1938FA3B}" presName="Name19" presStyleLbl="parChTrans1D2" presStyleIdx="0" presStyleCnt="3"/>
      <dgm:spPr/>
    </dgm:pt>
    <dgm:pt modelId="{4236A7EB-5420-4366-994B-3D5167519F4D}" type="pres">
      <dgm:prSet presAssocID="{509ED2FC-12F2-4E20-976B-9EB1BF518D49}" presName="Name21" presStyleCnt="0"/>
      <dgm:spPr/>
    </dgm:pt>
    <dgm:pt modelId="{DBA41096-165C-4BF6-9EF6-ED273A2A3E6F}" type="pres">
      <dgm:prSet presAssocID="{509ED2FC-12F2-4E20-976B-9EB1BF518D49}" presName="level2Shape" presStyleLbl="node2" presStyleIdx="0" presStyleCnt="3"/>
      <dgm:spPr/>
    </dgm:pt>
    <dgm:pt modelId="{C99B1793-E8B2-4436-93F8-2E7CE12DF665}" type="pres">
      <dgm:prSet presAssocID="{509ED2FC-12F2-4E20-976B-9EB1BF518D49}" presName="hierChild3" presStyleCnt="0"/>
      <dgm:spPr/>
    </dgm:pt>
    <dgm:pt modelId="{1DE4ACD8-4A59-4B53-93D9-F578173419ED}" type="pres">
      <dgm:prSet presAssocID="{2A25EA99-7E0C-452A-ACFE-3BC9AA3D5A66}" presName="Name19" presStyleLbl="parChTrans1D3" presStyleIdx="0" presStyleCnt="5"/>
      <dgm:spPr/>
    </dgm:pt>
    <dgm:pt modelId="{0C596A01-D3E8-42E6-B5C9-D064C7954CE3}" type="pres">
      <dgm:prSet presAssocID="{80075BC4-0A74-410D-ADF4-567A4806234F}" presName="Name21" presStyleCnt="0"/>
      <dgm:spPr/>
    </dgm:pt>
    <dgm:pt modelId="{C956D30C-5F0D-4E68-980E-84C9AC483564}" type="pres">
      <dgm:prSet presAssocID="{80075BC4-0A74-410D-ADF4-567A4806234F}" presName="level2Shape" presStyleLbl="node3" presStyleIdx="0" presStyleCnt="5"/>
      <dgm:spPr/>
    </dgm:pt>
    <dgm:pt modelId="{8F482F4A-4910-463D-89D5-DA4C6E3284F4}" type="pres">
      <dgm:prSet presAssocID="{80075BC4-0A74-410D-ADF4-567A4806234F}" presName="hierChild3" presStyleCnt="0"/>
      <dgm:spPr/>
    </dgm:pt>
    <dgm:pt modelId="{F917405D-C291-402A-9C4F-937D4741E64C}" type="pres">
      <dgm:prSet presAssocID="{7C05FEC0-1539-4C12-AB9A-462AA6179895}" presName="Name19" presStyleLbl="parChTrans1D4" presStyleIdx="0" presStyleCnt="14"/>
      <dgm:spPr/>
    </dgm:pt>
    <dgm:pt modelId="{B422FB98-BDF8-4FDC-8134-0DD8771CD22D}" type="pres">
      <dgm:prSet presAssocID="{66B1F129-E945-4F68-B3C2-249F5D030FDD}" presName="Name21" presStyleCnt="0"/>
      <dgm:spPr/>
    </dgm:pt>
    <dgm:pt modelId="{637C24CB-AEDF-4B33-9185-496CD777561B}" type="pres">
      <dgm:prSet presAssocID="{66B1F129-E945-4F68-B3C2-249F5D030FDD}" presName="level2Shape" presStyleLbl="node4" presStyleIdx="0" presStyleCnt="14"/>
      <dgm:spPr/>
    </dgm:pt>
    <dgm:pt modelId="{38675463-73E5-44AA-88F7-4C217A3DC291}" type="pres">
      <dgm:prSet presAssocID="{66B1F129-E945-4F68-B3C2-249F5D030FDD}" presName="hierChild3" presStyleCnt="0"/>
      <dgm:spPr/>
    </dgm:pt>
    <dgm:pt modelId="{79C86760-F1CC-4DFB-8207-24F953AA429A}" type="pres">
      <dgm:prSet presAssocID="{C096095B-2A59-4C49-9418-51D017B001F1}" presName="Name19" presStyleLbl="parChTrans1D4" presStyleIdx="1" presStyleCnt="14"/>
      <dgm:spPr/>
    </dgm:pt>
    <dgm:pt modelId="{1A224247-AC99-4FF9-9CCC-785271F20000}" type="pres">
      <dgm:prSet presAssocID="{CFB24801-829E-4B93-8596-2A098B117F9C}" presName="Name21" presStyleCnt="0"/>
      <dgm:spPr/>
    </dgm:pt>
    <dgm:pt modelId="{2DD011FC-55F9-49FD-B3E2-2A507E955932}" type="pres">
      <dgm:prSet presAssocID="{CFB24801-829E-4B93-8596-2A098B117F9C}" presName="level2Shape" presStyleLbl="node4" presStyleIdx="1" presStyleCnt="14"/>
      <dgm:spPr/>
    </dgm:pt>
    <dgm:pt modelId="{02372171-BBA6-44F8-B3CE-9B3015BA9215}" type="pres">
      <dgm:prSet presAssocID="{CFB24801-829E-4B93-8596-2A098B117F9C}" presName="hierChild3" presStyleCnt="0"/>
      <dgm:spPr/>
    </dgm:pt>
    <dgm:pt modelId="{DBDB7CC1-AC00-44A7-8902-C4DC4076B052}" type="pres">
      <dgm:prSet presAssocID="{84387D6D-8D25-4300-8DD7-7BEDB943606C}" presName="Name19" presStyleLbl="parChTrans1D2" presStyleIdx="1" presStyleCnt="3"/>
      <dgm:spPr/>
    </dgm:pt>
    <dgm:pt modelId="{405D15EA-B830-487E-90EF-1A354C099081}" type="pres">
      <dgm:prSet presAssocID="{EF999BE1-EACE-4C54-89A0-5166F6EB27F5}" presName="Name21" presStyleCnt="0"/>
      <dgm:spPr/>
    </dgm:pt>
    <dgm:pt modelId="{ADF4CFDF-838D-4ED2-8F77-D927F949B56B}" type="pres">
      <dgm:prSet presAssocID="{EF999BE1-EACE-4C54-89A0-5166F6EB27F5}" presName="level2Shape" presStyleLbl="node2" presStyleIdx="1" presStyleCnt="3"/>
      <dgm:spPr/>
    </dgm:pt>
    <dgm:pt modelId="{E19A7AAC-3046-4637-A777-03664B6A6ED2}" type="pres">
      <dgm:prSet presAssocID="{EF999BE1-EACE-4C54-89A0-5166F6EB27F5}" presName="hierChild3" presStyleCnt="0"/>
      <dgm:spPr/>
    </dgm:pt>
    <dgm:pt modelId="{35848A25-DD25-41B2-9823-74DD22934F95}" type="pres">
      <dgm:prSet presAssocID="{A6739B36-6FDE-466A-B95A-8884B05DE038}" presName="Name19" presStyleLbl="parChTrans1D3" presStyleIdx="1" presStyleCnt="5"/>
      <dgm:spPr/>
    </dgm:pt>
    <dgm:pt modelId="{0C3887A1-ED6B-4D25-8BBE-ABE4326941AD}" type="pres">
      <dgm:prSet presAssocID="{C62A7338-6DE4-4F5E-9C17-F045D4948325}" presName="Name21" presStyleCnt="0"/>
      <dgm:spPr/>
    </dgm:pt>
    <dgm:pt modelId="{13AB935B-86BE-4F5D-A386-6C5132716668}" type="pres">
      <dgm:prSet presAssocID="{C62A7338-6DE4-4F5E-9C17-F045D4948325}" presName="level2Shape" presStyleLbl="node3" presStyleIdx="1" presStyleCnt="5"/>
      <dgm:spPr/>
    </dgm:pt>
    <dgm:pt modelId="{DE6742DF-8717-4215-90D8-D06AF4E765E9}" type="pres">
      <dgm:prSet presAssocID="{C62A7338-6DE4-4F5E-9C17-F045D4948325}" presName="hierChild3" presStyleCnt="0"/>
      <dgm:spPr/>
    </dgm:pt>
    <dgm:pt modelId="{12CD3233-58E8-4A3A-93C7-92513E1543E5}" type="pres">
      <dgm:prSet presAssocID="{A852761C-152A-4B6C-B51C-7206F4FF1B35}" presName="Name19" presStyleLbl="parChTrans1D4" presStyleIdx="2" presStyleCnt="14"/>
      <dgm:spPr/>
    </dgm:pt>
    <dgm:pt modelId="{629746B0-A6B7-45D6-8815-6FF6ADBAA5FD}" type="pres">
      <dgm:prSet presAssocID="{98921820-2E2B-4482-A2E7-E5B3FFDCEF32}" presName="Name21" presStyleCnt="0"/>
      <dgm:spPr/>
    </dgm:pt>
    <dgm:pt modelId="{1BB7787F-9E64-46FB-8FC6-BBA8D4BFF578}" type="pres">
      <dgm:prSet presAssocID="{98921820-2E2B-4482-A2E7-E5B3FFDCEF32}" presName="level2Shape" presStyleLbl="node4" presStyleIdx="2" presStyleCnt="14"/>
      <dgm:spPr/>
    </dgm:pt>
    <dgm:pt modelId="{69382618-CF03-4615-A2E1-D3D30DD1021B}" type="pres">
      <dgm:prSet presAssocID="{98921820-2E2B-4482-A2E7-E5B3FFDCEF32}" presName="hierChild3" presStyleCnt="0"/>
      <dgm:spPr/>
    </dgm:pt>
    <dgm:pt modelId="{7DA0DD97-549D-412D-9ED7-768000F8A830}" type="pres">
      <dgm:prSet presAssocID="{4E641FD2-4F01-4B6F-8CD6-6ED324954F74}" presName="Name19" presStyleLbl="parChTrans1D4" presStyleIdx="3" presStyleCnt="14"/>
      <dgm:spPr/>
    </dgm:pt>
    <dgm:pt modelId="{A97AFF9B-1191-4033-99D4-20900A31605E}" type="pres">
      <dgm:prSet presAssocID="{545CB6F4-A015-4391-A370-599C4B1B2AA0}" presName="Name21" presStyleCnt="0"/>
      <dgm:spPr/>
    </dgm:pt>
    <dgm:pt modelId="{2792C250-36E1-4800-9A4B-CEBBDF886D76}" type="pres">
      <dgm:prSet presAssocID="{545CB6F4-A015-4391-A370-599C4B1B2AA0}" presName="level2Shape" presStyleLbl="node4" presStyleIdx="3" presStyleCnt="14"/>
      <dgm:spPr/>
    </dgm:pt>
    <dgm:pt modelId="{B89960C5-3C0F-47DC-814D-6DC2D29F39B3}" type="pres">
      <dgm:prSet presAssocID="{545CB6F4-A015-4391-A370-599C4B1B2AA0}" presName="hierChild3" presStyleCnt="0"/>
      <dgm:spPr/>
    </dgm:pt>
    <dgm:pt modelId="{CC85B455-399F-42AD-BB89-51EA9B6E120D}" type="pres">
      <dgm:prSet presAssocID="{6C909E91-46F2-4991-BE8C-44E4BB2F4B80}" presName="Name19" presStyleLbl="parChTrans1D4" presStyleIdx="4" presStyleCnt="14"/>
      <dgm:spPr/>
    </dgm:pt>
    <dgm:pt modelId="{A40AAD60-FA03-4F7A-94CA-82BCC7DC9D43}" type="pres">
      <dgm:prSet presAssocID="{1F2E5B88-7C8D-4A9B-B758-0EB98D874903}" presName="Name21" presStyleCnt="0"/>
      <dgm:spPr/>
    </dgm:pt>
    <dgm:pt modelId="{BCCAC5EA-96A7-49EE-B685-BC4E94B0CF05}" type="pres">
      <dgm:prSet presAssocID="{1F2E5B88-7C8D-4A9B-B758-0EB98D874903}" presName="level2Shape" presStyleLbl="node4" presStyleIdx="4" presStyleCnt="14"/>
      <dgm:spPr/>
    </dgm:pt>
    <dgm:pt modelId="{CF26F11B-2BC0-4BBF-A363-3693BEB9033F}" type="pres">
      <dgm:prSet presAssocID="{1F2E5B88-7C8D-4A9B-B758-0EB98D874903}" presName="hierChild3" presStyleCnt="0"/>
      <dgm:spPr/>
    </dgm:pt>
    <dgm:pt modelId="{D11B2753-A416-4E29-B75E-FE97C44EE67C}" type="pres">
      <dgm:prSet presAssocID="{65DC909E-EFD5-4ACA-AB33-59969C587625}" presName="Name19" presStyleLbl="parChTrans1D4" presStyleIdx="5" presStyleCnt="14"/>
      <dgm:spPr/>
    </dgm:pt>
    <dgm:pt modelId="{7C160C9F-6125-468C-9ADF-ECECDBC7E74A}" type="pres">
      <dgm:prSet presAssocID="{B3EE91FC-C7BF-4B3A-8FA4-267C6265A4A5}" presName="Name21" presStyleCnt="0"/>
      <dgm:spPr/>
    </dgm:pt>
    <dgm:pt modelId="{F0A5C67D-D6CD-4C7E-9F54-E051DDA1F43D}" type="pres">
      <dgm:prSet presAssocID="{B3EE91FC-C7BF-4B3A-8FA4-267C6265A4A5}" presName="level2Shape" presStyleLbl="node4" presStyleIdx="5" presStyleCnt="14"/>
      <dgm:spPr/>
    </dgm:pt>
    <dgm:pt modelId="{B30429AD-DA5D-4333-9B20-36BAEE9E32DA}" type="pres">
      <dgm:prSet presAssocID="{B3EE91FC-C7BF-4B3A-8FA4-267C6265A4A5}" presName="hierChild3" presStyleCnt="0"/>
      <dgm:spPr/>
    </dgm:pt>
    <dgm:pt modelId="{91DFEE63-13E9-449B-9BD2-5BF6518333C9}" type="pres">
      <dgm:prSet presAssocID="{08A5E6E8-346E-4DE5-9262-2121A62CD69E}" presName="Name19" presStyleLbl="parChTrans1D3" presStyleIdx="2" presStyleCnt="5"/>
      <dgm:spPr/>
    </dgm:pt>
    <dgm:pt modelId="{60719935-2541-48F3-89E9-EB184EA8D0BC}" type="pres">
      <dgm:prSet presAssocID="{F70EB857-8D2A-4D32-BD1F-0FDB99426564}" presName="Name21" presStyleCnt="0"/>
      <dgm:spPr/>
    </dgm:pt>
    <dgm:pt modelId="{99FE98A2-EC44-4078-AE56-F956C71E3C3C}" type="pres">
      <dgm:prSet presAssocID="{F70EB857-8D2A-4D32-BD1F-0FDB99426564}" presName="level2Shape" presStyleLbl="node3" presStyleIdx="2" presStyleCnt="5"/>
      <dgm:spPr/>
    </dgm:pt>
    <dgm:pt modelId="{382282DA-E385-4AD6-A109-E14BD67E7829}" type="pres">
      <dgm:prSet presAssocID="{F70EB857-8D2A-4D32-BD1F-0FDB99426564}" presName="hierChild3" presStyleCnt="0"/>
      <dgm:spPr/>
    </dgm:pt>
    <dgm:pt modelId="{ABB15526-3E19-4F1D-AF96-A7882033887B}" type="pres">
      <dgm:prSet presAssocID="{88DC36A8-F32F-4557-B141-B6DA8277C50D}" presName="Name19" presStyleLbl="parChTrans1D4" presStyleIdx="6" presStyleCnt="14"/>
      <dgm:spPr/>
    </dgm:pt>
    <dgm:pt modelId="{9556397F-6ABA-4095-865E-93F4890769D2}" type="pres">
      <dgm:prSet presAssocID="{D9C08EC9-3222-4F3D-91E1-F04BA5684A06}" presName="Name21" presStyleCnt="0"/>
      <dgm:spPr/>
    </dgm:pt>
    <dgm:pt modelId="{0A3C9B63-374E-4B02-B543-D0490C355B7F}" type="pres">
      <dgm:prSet presAssocID="{D9C08EC9-3222-4F3D-91E1-F04BA5684A06}" presName="level2Shape" presStyleLbl="node4" presStyleIdx="6" presStyleCnt="14"/>
      <dgm:spPr/>
    </dgm:pt>
    <dgm:pt modelId="{64DBC843-52B7-458F-8443-C2DDA4E3DB8E}" type="pres">
      <dgm:prSet presAssocID="{D9C08EC9-3222-4F3D-91E1-F04BA5684A06}" presName="hierChild3" presStyleCnt="0"/>
      <dgm:spPr/>
    </dgm:pt>
    <dgm:pt modelId="{7A4DFE99-6E10-46D7-826B-C686618F0C69}" type="pres">
      <dgm:prSet presAssocID="{499B2711-6D0B-49FD-9517-B956C62E46F6}" presName="Name19" presStyleLbl="parChTrans1D4" presStyleIdx="7" presStyleCnt="14"/>
      <dgm:spPr/>
    </dgm:pt>
    <dgm:pt modelId="{D98BDBB7-00A5-43A3-B4E9-A6A97C623635}" type="pres">
      <dgm:prSet presAssocID="{6F7B2904-B791-444A-9F40-15288C263D19}" presName="Name21" presStyleCnt="0"/>
      <dgm:spPr/>
    </dgm:pt>
    <dgm:pt modelId="{9E822127-D357-480B-A98A-13A2BBE5DC0A}" type="pres">
      <dgm:prSet presAssocID="{6F7B2904-B791-444A-9F40-15288C263D19}" presName="level2Shape" presStyleLbl="node4" presStyleIdx="7" presStyleCnt="14"/>
      <dgm:spPr/>
    </dgm:pt>
    <dgm:pt modelId="{B5BC7FBC-ABD5-46DB-9D2F-3357C75F4150}" type="pres">
      <dgm:prSet presAssocID="{6F7B2904-B791-444A-9F40-15288C263D19}" presName="hierChild3" presStyleCnt="0"/>
      <dgm:spPr/>
    </dgm:pt>
    <dgm:pt modelId="{0E09D810-E70D-4390-A3BF-F5FC3F9418C7}" type="pres">
      <dgm:prSet presAssocID="{F749F7A2-6473-4F71-92A8-DBD40985AF08}" presName="Name19" presStyleLbl="parChTrans1D2" presStyleIdx="2" presStyleCnt="3"/>
      <dgm:spPr/>
    </dgm:pt>
    <dgm:pt modelId="{05299D30-0D70-4584-B8B5-787A08CB2C9A}" type="pres">
      <dgm:prSet presAssocID="{6B0CD9B0-3E0D-4D92-ACD0-3C2A6007B052}" presName="Name21" presStyleCnt="0"/>
      <dgm:spPr/>
    </dgm:pt>
    <dgm:pt modelId="{D7ACAEA5-7212-42F9-8A1F-B1571540E6C4}" type="pres">
      <dgm:prSet presAssocID="{6B0CD9B0-3E0D-4D92-ACD0-3C2A6007B052}" presName="level2Shape" presStyleLbl="node2" presStyleIdx="2" presStyleCnt="3"/>
      <dgm:spPr/>
    </dgm:pt>
    <dgm:pt modelId="{3D31EDDF-0351-4C52-BA1F-8FD3A211D351}" type="pres">
      <dgm:prSet presAssocID="{6B0CD9B0-3E0D-4D92-ACD0-3C2A6007B052}" presName="hierChild3" presStyleCnt="0"/>
      <dgm:spPr/>
    </dgm:pt>
    <dgm:pt modelId="{4E253C18-4F9A-4508-B9F6-1C9C7106E960}" type="pres">
      <dgm:prSet presAssocID="{9C17379A-8772-472A-8B3E-51320B1B03CC}" presName="Name19" presStyleLbl="parChTrans1D3" presStyleIdx="3" presStyleCnt="5"/>
      <dgm:spPr/>
    </dgm:pt>
    <dgm:pt modelId="{A6146A31-D98A-412B-8C98-D4A82602491A}" type="pres">
      <dgm:prSet presAssocID="{CB8FE82E-5AEB-45C9-ADBE-C8EDBA0886DC}" presName="Name21" presStyleCnt="0"/>
      <dgm:spPr/>
    </dgm:pt>
    <dgm:pt modelId="{CBB25C77-32C9-4042-80BC-75FCD20AC705}" type="pres">
      <dgm:prSet presAssocID="{CB8FE82E-5AEB-45C9-ADBE-C8EDBA0886DC}" presName="level2Shape" presStyleLbl="node3" presStyleIdx="3" presStyleCnt="5"/>
      <dgm:spPr/>
    </dgm:pt>
    <dgm:pt modelId="{510A170D-64AC-4D49-812A-0E3C1C196D43}" type="pres">
      <dgm:prSet presAssocID="{CB8FE82E-5AEB-45C9-ADBE-C8EDBA0886DC}" presName="hierChild3" presStyleCnt="0"/>
      <dgm:spPr/>
    </dgm:pt>
    <dgm:pt modelId="{B58739DE-BCD4-4849-86AF-CCF0436405BB}" type="pres">
      <dgm:prSet presAssocID="{EC189628-ABE3-4B16-AF12-E961398E1AC2}" presName="Name19" presStyleLbl="parChTrans1D4" presStyleIdx="8" presStyleCnt="14"/>
      <dgm:spPr/>
    </dgm:pt>
    <dgm:pt modelId="{B9E0C2F8-3A73-471F-89F4-DD710B4AC2DF}" type="pres">
      <dgm:prSet presAssocID="{695069E0-A4CE-4941-9F06-CE4D1A136FFF}" presName="Name21" presStyleCnt="0"/>
      <dgm:spPr/>
    </dgm:pt>
    <dgm:pt modelId="{7F9AB7C2-4710-452D-87FC-0D1A8537F83C}" type="pres">
      <dgm:prSet presAssocID="{695069E0-A4CE-4941-9F06-CE4D1A136FFF}" presName="level2Shape" presStyleLbl="node4" presStyleIdx="8" presStyleCnt="14"/>
      <dgm:spPr/>
    </dgm:pt>
    <dgm:pt modelId="{CC5AB55D-60BD-4CF0-94DD-C21CC45F1904}" type="pres">
      <dgm:prSet presAssocID="{695069E0-A4CE-4941-9F06-CE4D1A136FFF}" presName="hierChild3" presStyleCnt="0"/>
      <dgm:spPr/>
    </dgm:pt>
    <dgm:pt modelId="{FFB2D2A8-9A59-4B07-B0EB-1252502439A6}" type="pres">
      <dgm:prSet presAssocID="{8BAD3D74-8AB9-419B-BBA3-77BBF69F2F87}" presName="Name19" presStyleLbl="parChTrans1D4" presStyleIdx="9" presStyleCnt="14"/>
      <dgm:spPr/>
    </dgm:pt>
    <dgm:pt modelId="{6D0963A3-92F5-4697-9296-849EDE610C04}" type="pres">
      <dgm:prSet presAssocID="{2527B25F-B7D7-4717-8859-1CE3CC9A69BB}" presName="Name21" presStyleCnt="0"/>
      <dgm:spPr/>
    </dgm:pt>
    <dgm:pt modelId="{48170B16-69BB-4BAC-A64B-0C2D56D8214F}" type="pres">
      <dgm:prSet presAssocID="{2527B25F-B7D7-4717-8859-1CE3CC9A69BB}" presName="level2Shape" presStyleLbl="node4" presStyleIdx="9" presStyleCnt="14"/>
      <dgm:spPr/>
    </dgm:pt>
    <dgm:pt modelId="{54445C64-6F30-44AC-A586-1523EBD77A45}" type="pres">
      <dgm:prSet presAssocID="{2527B25F-B7D7-4717-8859-1CE3CC9A69BB}" presName="hierChild3" presStyleCnt="0"/>
      <dgm:spPr/>
    </dgm:pt>
    <dgm:pt modelId="{634E3207-6B62-41F1-B05D-36C261770977}" type="pres">
      <dgm:prSet presAssocID="{FEE18CE9-29EE-48DA-BDB4-0EDF5D969E44}" presName="Name19" presStyleLbl="parChTrans1D3" presStyleIdx="4" presStyleCnt="5"/>
      <dgm:spPr/>
    </dgm:pt>
    <dgm:pt modelId="{7ACA699F-04B8-44DD-8B42-518C97A1DF2D}" type="pres">
      <dgm:prSet presAssocID="{9BF199F6-28C8-4DDA-BF5D-5EBC214F0806}" presName="Name21" presStyleCnt="0"/>
      <dgm:spPr/>
    </dgm:pt>
    <dgm:pt modelId="{1E633B15-FA59-420A-BEAC-41D44E88725F}" type="pres">
      <dgm:prSet presAssocID="{9BF199F6-28C8-4DDA-BF5D-5EBC214F0806}" presName="level2Shape" presStyleLbl="node3" presStyleIdx="4" presStyleCnt="5"/>
      <dgm:spPr/>
    </dgm:pt>
    <dgm:pt modelId="{D9C4CF6F-AFD7-49BC-BA91-84CBD436253D}" type="pres">
      <dgm:prSet presAssocID="{9BF199F6-28C8-4DDA-BF5D-5EBC214F0806}" presName="hierChild3" presStyleCnt="0"/>
      <dgm:spPr/>
    </dgm:pt>
    <dgm:pt modelId="{85A97718-8833-4ABE-AF11-80C18FD29587}" type="pres">
      <dgm:prSet presAssocID="{08887FA5-1F0F-46DB-897B-8544F75F903C}" presName="Name19" presStyleLbl="parChTrans1D4" presStyleIdx="10" presStyleCnt="14"/>
      <dgm:spPr/>
    </dgm:pt>
    <dgm:pt modelId="{05FA420D-B648-47D2-8319-455A4654DEFE}" type="pres">
      <dgm:prSet presAssocID="{711239E3-7F78-4B1D-A11E-3AEFF84FD45A}" presName="Name21" presStyleCnt="0"/>
      <dgm:spPr/>
    </dgm:pt>
    <dgm:pt modelId="{ED4D9D74-8284-427E-9CA0-A8B0D96D81CA}" type="pres">
      <dgm:prSet presAssocID="{711239E3-7F78-4B1D-A11E-3AEFF84FD45A}" presName="level2Shape" presStyleLbl="node4" presStyleIdx="10" presStyleCnt="14"/>
      <dgm:spPr/>
    </dgm:pt>
    <dgm:pt modelId="{037DC24C-3EB4-4ABB-AF2D-60C02063E61B}" type="pres">
      <dgm:prSet presAssocID="{711239E3-7F78-4B1D-A11E-3AEFF84FD45A}" presName="hierChild3" presStyleCnt="0"/>
      <dgm:spPr/>
    </dgm:pt>
    <dgm:pt modelId="{6AD4319E-C302-42CE-9732-84804329BAFE}" type="pres">
      <dgm:prSet presAssocID="{8942FEEE-34E1-47E1-86E7-9C804FCC497F}" presName="Name19" presStyleLbl="parChTrans1D4" presStyleIdx="11" presStyleCnt="14"/>
      <dgm:spPr/>
    </dgm:pt>
    <dgm:pt modelId="{1EC451D0-69FF-4019-8C94-1671AE7981B0}" type="pres">
      <dgm:prSet presAssocID="{3F3E1D2E-3900-4D1E-833A-F05EA451F8FD}" presName="Name21" presStyleCnt="0"/>
      <dgm:spPr/>
    </dgm:pt>
    <dgm:pt modelId="{3E94FE21-4E1E-4338-B108-9CFBA5565CD6}" type="pres">
      <dgm:prSet presAssocID="{3F3E1D2E-3900-4D1E-833A-F05EA451F8FD}" presName="level2Shape" presStyleLbl="node4" presStyleIdx="11" presStyleCnt="14"/>
      <dgm:spPr/>
    </dgm:pt>
    <dgm:pt modelId="{46E01F10-A991-4C87-9A62-CA548EADF0ED}" type="pres">
      <dgm:prSet presAssocID="{3F3E1D2E-3900-4D1E-833A-F05EA451F8FD}" presName="hierChild3" presStyleCnt="0"/>
      <dgm:spPr/>
    </dgm:pt>
    <dgm:pt modelId="{4B01EE10-2DF7-40F1-ADEE-43A05A1C2B74}" type="pres">
      <dgm:prSet presAssocID="{61EB4040-AB98-4BCB-916C-0C3C2B3AA3D5}" presName="Name19" presStyleLbl="parChTrans1D4" presStyleIdx="12" presStyleCnt="14"/>
      <dgm:spPr/>
    </dgm:pt>
    <dgm:pt modelId="{5C9C8BFC-D045-4DDA-9640-F3E6563D5D30}" type="pres">
      <dgm:prSet presAssocID="{8E1B4EF8-290E-4328-8269-D46471B500AF}" presName="Name21" presStyleCnt="0"/>
      <dgm:spPr/>
    </dgm:pt>
    <dgm:pt modelId="{70592FA4-D9A8-4CCB-9E65-F7BE78AC77C5}" type="pres">
      <dgm:prSet presAssocID="{8E1B4EF8-290E-4328-8269-D46471B500AF}" presName="level2Shape" presStyleLbl="node4" presStyleIdx="12" presStyleCnt="14"/>
      <dgm:spPr/>
    </dgm:pt>
    <dgm:pt modelId="{55F41D19-7886-49D9-BE3B-B96B1782A4D9}" type="pres">
      <dgm:prSet presAssocID="{8E1B4EF8-290E-4328-8269-D46471B500AF}" presName="hierChild3" presStyleCnt="0"/>
      <dgm:spPr/>
    </dgm:pt>
    <dgm:pt modelId="{E31A9B10-083E-4864-8A2B-5032DFB900FF}" type="pres">
      <dgm:prSet presAssocID="{732AAE2B-5D4B-4315-9119-EB31849002F0}" presName="Name19" presStyleLbl="parChTrans1D4" presStyleIdx="13" presStyleCnt="14"/>
      <dgm:spPr/>
    </dgm:pt>
    <dgm:pt modelId="{0E726A77-1B0B-4A60-9A57-DE90997D93B3}" type="pres">
      <dgm:prSet presAssocID="{86594233-312D-446B-B722-166C109C8F70}" presName="Name21" presStyleCnt="0"/>
      <dgm:spPr/>
    </dgm:pt>
    <dgm:pt modelId="{57F91BBD-D5F1-407C-A826-7D0EAA59B822}" type="pres">
      <dgm:prSet presAssocID="{86594233-312D-446B-B722-166C109C8F70}" presName="level2Shape" presStyleLbl="node4" presStyleIdx="13" presStyleCnt="14"/>
      <dgm:spPr/>
    </dgm:pt>
    <dgm:pt modelId="{B39C7834-C5BD-48BC-B01D-658A2D1AC93D}" type="pres">
      <dgm:prSet presAssocID="{86594233-312D-446B-B722-166C109C8F70}" presName="hierChild3" presStyleCnt="0"/>
      <dgm:spPr/>
    </dgm:pt>
    <dgm:pt modelId="{84329FF6-400E-41AA-913B-E2E1EEE40A65}" type="pres">
      <dgm:prSet presAssocID="{74E93999-F05D-4EA7-AF32-324A3542624F}" presName="bgShapesFlow" presStyleCnt="0"/>
      <dgm:spPr/>
    </dgm:pt>
    <dgm:pt modelId="{FAF3EA73-473E-4E90-B65C-6F69D0494A9A}" type="pres">
      <dgm:prSet presAssocID="{EAB4E95D-EB29-464B-B627-F0CF72974871}" presName="rectComp" presStyleCnt="0"/>
      <dgm:spPr/>
    </dgm:pt>
    <dgm:pt modelId="{4C565BB6-46C6-44BF-81CF-A06D76FDFF8A}" type="pres">
      <dgm:prSet presAssocID="{EAB4E95D-EB29-464B-B627-F0CF72974871}" presName="bgRect" presStyleLbl="bgShp" presStyleIdx="0" presStyleCnt="3" custLinFactY="17536" custLinFactNeighborY="100000"/>
      <dgm:spPr/>
    </dgm:pt>
    <dgm:pt modelId="{53D02F7C-713F-439F-80C5-A3F425D2E145}" type="pres">
      <dgm:prSet presAssocID="{EAB4E95D-EB29-464B-B627-F0CF72974871}" presName="bgRectTx" presStyleLbl="bgShp" presStyleIdx="0" presStyleCnt="3">
        <dgm:presLayoutVars>
          <dgm:bulletEnabled val="1"/>
        </dgm:presLayoutVars>
      </dgm:prSet>
      <dgm:spPr/>
    </dgm:pt>
    <dgm:pt modelId="{D2CFF96B-FA1A-45F8-A755-15E0F32A0EBC}" type="pres">
      <dgm:prSet presAssocID="{EAB4E95D-EB29-464B-B627-F0CF72974871}" presName="spComp" presStyleCnt="0"/>
      <dgm:spPr/>
    </dgm:pt>
    <dgm:pt modelId="{F4597EB7-038F-4034-9236-2A13393A4FB8}" type="pres">
      <dgm:prSet presAssocID="{EAB4E95D-EB29-464B-B627-F0CF72974871}" presName="vSp" presStyleCnt="0"/>
      <dgm:spPr/>
    </dgm:pt>
    <dgm:pt modelId="{0DDEFF7A-8472-4C87-AD98-D8EC46919B3A}" type="pres">
      <dgm:prSet presAssocID="{CD2532C4-6F3D-42F3-9664-3C141B37E729}" presName="rectComp" presStyleCnt="0"/>
      <dgm:spPr/>
    </dgm:pt>
    <dgm:pt modelId="{BE353284-55B4-4417-A43F-CAD958DEAC10}" type="pres">
      <dgm:prSet presAssocID="{CD2532C4-6F3D-42F3-9664-3C141B37E729}" presName="bgRect" presStyleLbl="bgShp" presStyleIdx="1" presStyleCnt="3" custLinFactY="17536" custLinFactNeighborY="100000"/>
      <dgm:spPr/>
    </dgm:pt>
    <dgm:pt modelId="{D1FFF38C-C971-4B3B-911F-CA75A5103E45}" type="pres">
      <dgm:prSet presAssocID="{CD2532C4-6F3D-42F3-9664-3C141B37E729}" presName="bgRectTx" presStyleLbl="bgShp" presStyleIdx="1" presStyleCnt="3">
        <dgm:presLayoutVars>
          <dgm:bulletEnabled val="1"/>
        </dgm:presLayoutVars>
      </dgm:prSet>
      <dgm:spPr/>
    </dgm:pt>
    <dgm:pt modelId="{AD55EB5C-0F9F-445E-8BD2-EF4DC044C9DB}" type="pres">
      <dgm:prSet presAssocID="{CD2532C4-6F3D-42F3-9664-3C141B37E729}" presName="spComp" presStyleCnt="0"/>
      <dgm:spPr/>
    </dgm:pt>
    <dgm:pt modelId="{3B711C70-50C4-4E1D-867E-48416442BF0E}" type="pres">
      <dgm:prSet presAssocID="{CD2532C4-6F3D-42F3-9664-3C141B37E729}" presName="vSp" presStyleCnt="0"/>
      <dgm:spPr/>
    </dgm:pt>
    <dgm:pt modelId="{C76F20FE-0BB8-428A-9B52-88005B0599F7}" type="pres">
      <dgm:prSet presAssocID="{5495AA13-AF73-4633-B568-133CAC1B5836}" presName="rectComp" presStyleCnt="0"/>
      <dgm:spPr/>
    </dgm:pt>
    <dgm:pt modelId="{700F98C9-422F-4C52-B3D1-417AA612AC2C}" type="pres">
      <dgm:prSet presAssocID="{5495AA13-AF73-4633-B568-133CAC1B5836}" presName="bgRect" presStyleLbl="bgShp" presStyleIdx="2" presStyleCnt="3" custLinFactY="17536" custLinFactNeighborY="100000"/>
      <dgm:spPr/>
    </dgm:pt>
    <dgm:pt modelId="{EF65495E-6852-4204-928A-4D976A915270}" type="pres">
      <dgm:prSet presAssocID="{5495AA13-AF73-4633-B568-133CAC1B583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A3BA4801-68BF-4435-8687-70C160AEBE61}" type="presOf" srcId="{F749F7A2-6473-4F71-92A8-DBD40985AF08}" destId="{0E09D810-E70D-4390-A3BF-F5FC3F9418C7}" srcOrd="0" destOrd="0" presId="urn:microsoft.com/office/officeart/2005/8/layout/hierarchy6"/>
    <dgm:cxn modelId="{9D5B1A03-48A9-4CC3-B8D0-701895E74FC0}" srcId="{9BF199F6-28C8-4DDA-BF5D-5EBC214F0806}" destId="{711239E3-7F78-4B1D-A11E-3AEFF84FD45A}" srcOrd="0" destOrd="0" parTransId="{08887FA5-1F0F-46DB-897B-8544F75F903C}" sibTransId="{D742CFB0-3395-44F3-B207-4964F02F89D8}"/>
    <dgm:cxn modelId="{86468806-88F1-4D9E-A463-FBB5C2AD3E76}" type="presOf" srcId="{499B2711-6D0B-49FD-9517-B956C62E46F6}" destId="{7A4DFE99-6E10-46D7-826B-C686618F0C69}" srcOrd="0" destOrd="0" presId="urn:microsoft.com/office/officeart/2005/8/layout/hierarchy6"/>
    <dgm:cxn modelId="{C1A0E506-EC86-41B5-9E29-EA598F668218}" type="presOf" srcId="{A852761C-152A-4B6C-B51C-7206F4FF1B35}" destId="{12CD3233-58E8-4A3A-93C7-92513E1543E5}" srcOrd="0" destOrd="0" presId="urn:microsoft.com/office/officeart/2005/8/layout/hierarchy6"/>
    <dgm:cxn modelId="{4382FD09-92A1-49C5-B70F-029130C6427B}" srcId="{74E93999-F05D-4EA7-AF32-324A3542624F}" destId="{CD2532C4-6F3D-42F3-9664-3C141B37E729}" srcOrd="2" destOrd="0" parTransId="{F37213AF-90B5-472A-8805-A920FABBEBF0}" sibTransId="{2273ED27-9A6C-46F6-9649-79DEFD016A49}"/>
    <dgm:cxn modelId="{44D6150A-62E2-4EAF-8E06-A3544DEF489F}" type="presOf" srcId="{74E93999-F05D-4EA7-AF32-324A3542624F}" destId="{E82A6732-72D8-4BE2-817F-347F7B22FBEB}" srcOrd="0" destOrd="0" presId="urn:microsoft.com/office/officeart/2005/8/layout/hierarchy6"/>
    <dgm:cxn modelId="{F210190A-F8F6-4768-8096-F17BCDBE0238}" type="presOf" srcId="{78B59729-5FA3-4CB4-9F9E-AB0C1938FA3B}" destId="{72C27AB9-6962-4A50-9E15-B6317880BF88}" srcOrd="0" destOrd="0" presId="urn:microsoft.com/office/officeart/2005/8/layout/hierarchy6"/>
    <dgm:cxn modelId="{7020B60A-24CD-4010-A291-6EAEA81EBC50}" type="presOf" srcId="{CFB24801-829E-4B93-8596-2A098B117F9C}" destId="{2DD011FC-55F9-49FD-B3E2-2A507E955932}" srcOrd="0" destOrd="0" presId="urn:microsoft.com/office/officeart/2005/8/layout/hierarchy6"/>
    <dgm:cxn modelId="{EB3E210D-5E1B-45F1-BEEE-F2B7B7DA6349}" srcId="{98921820-2E2B-4482-A2E7-E5B3FFDCEF32}" destId="{545CB6F4-A015-4391-A370-599C4B1B2AA0}" srcOrd="0" destOrd="0" parTransId="{4E641FD2-4F01-4B6F-8CD6-6ED324954F74}" sibTransId="{E19C27D5-8CD0-4C9E-BC0E-F77D3EC8404A}"/>
    <dgm:cxn modelId="{3E702E0F-B3D5-4966-80EC-9812BD68C0BF}" srcId="{8E1B4EF8-290E-4328-8269-D46471B500AF}" destId="{86594233-312D-446B-B722-166C109C8F70}" srcOrd="0" destOrd="0" parTransId="{732AAE2B-5D4B-4315-9119-EB31849002F0}" sibTransId="{F2D81A61-6A04-4205-BC19-F901F50BCEF4}"/>
    <dgm:cxn modelId="{B333FA11-DCB9-4F3E-9098-6A00864EC237}" srcId="{66B1F129-E945-4F68-B3C2-249F5D030FDD}" destId="{CFB24801-829E-4B93-8596-2A098B117F9C}" srcOrd="0" destOrd="0" parTransId="{C096095B-2A59-4C49-9418-51D017B001F1}" sibTransId="{26E4AC20-E134-415C-ACC3-7F8449903678}"/>
    <dgm:cxn modelId="{5CC65719-29A5-44DB-BCAA-FFDE778C8DD3}" srcId="{CB8FE82E-5AEB-45C9-ADBE-C8EDBA0886DC}" destId="{695069E0-A4CE-4941-9F06-CE4D1A136FFF}" srcOrd="0" destOrd="0" parTransId="{EC189628-ABE3-4B16-AF12-E961398E1AC2}" sibTransId="{439BEFA2-A351-4378-B1FD-6379E26503E7}"/>
    <dgm:cxn modelId="{23D16E1A-F6D1-4F2E-9086-2C00E97B0796}" type="presOf" srcId="{CB8FE82E-5AEB-45C9-ADBE-C8EDBA0886DC}" destId="{CBB25C77-32C9-4042-80BC-75FCD20AC705}" srcOrd="0" destOrd="0" presId="urn:microsoft.com/office/officeart/2005/8/layout/hierarchy6"/>
    <dgm:cxn modelId="{87B9911A-56BE-4054-A97E-031EECD7DE21}" type="presOf" srcId="{2A25EA99-7E0C-452A-ACFE-3BC9AA3D5A66}" destId="{1DE4ACD8-4A59-4B53-93D9-F578173419ED}" srcOrd="0" destOrd="0" presId="urn:microsoft.com/office/officeart/2005/8/layout/hierarchy6"/>
    <dgm:cxn modelId="{D723FC1A-E57F-4194-9692-7534FEFB8C1E}" type="presOf" srcId="{5495AA13-AF73-4633-B568-133CAC1B5836}" destId="{700F98C9-422F-4C52-B3D1-417AA612AC2C}" srcOrd="0" destOrd="0" presId="urn:microsoft.com/office/officeart/2005/8/layout/hierarchy6"/>
    <dgm:cxn modelId="{9C2A9A1E-CD52-4D32-8643-778EA3620148}" srcId="{96EED498-E316-47A6-A88E-720077C14D7D}" destId="{6B0CD9B0-3E0D-4D92-ACD0-3C2A6007B052}" srcOrd="2" destOrd="0" parTransId="{F749F7A2-6473-4F71-92A8-DBD40985AF08}" sibTransId="{DC52FC8F-FF80-46F9-A9F9-92EF4FFF1AEC}"/>
    <dgm:cxn modelId="{392E912C-61E8-4C9D-8377-5CF3DD0BCA5A}" srcId="{6B0CD9B0-3E0D-4D92-ACD0-3C2A6007B052}" destId="{9BF199F6-28C8-4DDA-BF5D-5EBC214F0806}" srcOrd="1" destOrd="0" parTransId="{FEE18CE9-29EE-48DA-BDB4-0EDF5D969E44}" sibTransId="{B9F19D96-2F71-4288-8CAA-4501B652E61C}"/>
    <dgm:cxn modelId="{C35CD82F-66B3-4D15-8B20-5CC8D673C8F1}" type="presOf" srcId="{B3EE91FC-C7BF-4B3A-8FA4-267C6265A4A5}" destId="{F0A5C67D-D6CD-4C7E-9F54-E051DDA1F43D}" srcOrd="0" destOrd="0" presId="urn:microsoft.com/office/officeart/2005/8/layout/hierarchy6"/>
    <dgm:cxn modelId="{D679E230-89B0-4428-A2A7-FA59F42202D2}" type="presOf" srcId="{C096095B-2A59-4C49-9418-51D017B001F1}" destId="{79C86760-F1CC-4DFB-8207-24F953AA429A}" srcOrd="0" destOrd="0" presId="urn:microsoft.com/office/officeart/2005/8/layout/hierarchy6"/>
    <dgm:cxn modelId="{9B4BF232-ED98-4AB3-864C-E5CD23928A1A}" srcId="{711239E3-7F78-4B1D-A11E-3AEFF84FD45A}" destId="{3F3E1D2E-3900-4D1E-833A-F05EA451F8FD}" srcOrd="0" destOrd="0" parTransId="{8942FEEE-34E1-47E1-86E7-9C804FCC497F}" sibTransId="{3435F6F7-CEEC-4FEA-BA25-DEF0D877A011}"/>
    <dgm:cxn modelId="{72D0A533-1426-48F1-A6AB-0E1F1A6CCA8D}" type="presOf" srcId="{80075BC4-0A74-410D-ADF4-567A4806234F}" destId="{C956D30C-5F0D-4E68-980E-84C9AC483564}" srcOrd="0" destOrd="0" presId="urn:microsoft.com/office/officeart/2005/8/layout/hierarchy6"/>
    <dgm:cxn modelId="{CD15235E-2051-462F-930D-20892B4C76DD}" type="presOf" srcId="{61EB4040-AB98-4BCB-916C-0C3C2B3AA3D5}" destId="{4B01EE10-2DF7-40F1-ADEE-43A05A1C2B74}" srcOrd="0" destOrd="0" presId="urn:microsoft.com/office/officeart/2005/8/layout/hierarchy6"/>
    <dgm:cxn modelId="{7FDB9865-7B65-4F06-AA95-8DEB3F881313}" type="presOf" srcId="{1F2E5B88-7C8D-4A9B-B758-0EB98D874903}" destId="{BCCAC5EA-96A7-49EE-B685-BC4E94B0CF05}" srcOrd="0" destOrd="0" presId="urn:microsoft.com/office/officeart/2005/8/layout/hierarchy6"/>
    <dgm:cxn modelId="{5627CC65-00B3-447A-A48F-3A6116118956}" srcId="{D9C08EC9-3222-4F3D-91E1-F04BA5684A06}" destId="{6F7B2904-B791-444A-9F40-15288C263D19}" srcOrd="0" destOrd="0" parTransId="{499B2711-6D0B-49FD-9517-B956C62E46F6}" sibTransId="{3603C1BA-1822-4885-BEE1-377C1BB2E137}"/>
    <dgm:cxn modelId="{1B4D0F66-6BDB-4B44-8B30-D52E93B7CA2A}" srcId="{96EED498-E316-47A6-A88E-720077C14D7D}" destId="{509ED2FC-12F2-4E20-976B-9EB1BF518D49}" srcOrd="0" destOrd="0" parTransId="{78B59729-5FA3-4CB4-9F9E-AB0C1938FA3B}" sibTransId="{F219CF8D-B609-45A3-9E73-185C97CA1D35}"/>
    <dgm:cxn modelId="{84F15146-239D-4218-9C69-DC13BE2AC13B}" type="presOf" srcId="{8E1B4EF8-290E-4328-8269-D46471B500AF}" destId="{70592FA4-D9A8-4CCB-9E65-F7BE78AC77C5}" srcOrd="0" destOrd="0" presId="urn:microsoft.com/office/officeart/2005/8/layout/hierarchy6"/>
    <dgm:cxn modelId="{27D90F68-511E-473F-B36A-21B7AB1B083C}" srcId="{EF999BE1-EACE-4C54-89A0-5166F6EB27F5}" destId="{F70EB857-8D2A-4D32-BD1F-0FDB99426564}" srcOrd="1" destOrd="0" parTransId="{08A5E6E8-346E-4DE5-9262-2121A62CD69E}" sibTransId="{CAE74710-FAD6-463E-BDCC-E9840FB0916B}"/>
    <dgm:cxn modelId="{D965954A-63BB-4F6A-86F1-E10F4D74B4F1}" srcId="{F70EB857-8D2A-4D32-BD1F-0FDB99426564}" destId="{D9C08EC9-3222-4F3D-91E1-F04BA5684A06}" srcOrd="0" destOrd="0" parTransId="{88DC36A8-F32F-4557-B141-B6DA8277C50D}" sibTransId="{7A0E8074-DE2F-4DD5-9664-B7A2E773FACA}"/>
    <dgm:cxn modelId="{C8CEAD6B-64BF-4FE8-9B70-29B9977EB5D0}" srcId="{C62A7338-6DE4-4F5E-9C17-F045D4948325}" destId="{98921820-2E2B-4482-A2E7-E5B3FFDCEF32}" srcOrd="0" destOrd="0" parTransId="{A852761C-152A-4B6C-B51C-7206F4FF1B35}" sibTransId="{D2BCD5C5-6480-4F80-893C-4BA3BA21EBBD}"/>
    <dgm:cxn modelId="{C221BD6C-8930-4ACB-8130-50AB5BCBDF23}" type="presOf" srcId="{732AAE2B-5D4B-4315-9119-EB31849002F0}" destId="{E31A9B10-083E-4864-8A2B-5032DFB900FF}" srcOrd="0" destOrd="0" presId="urn:microsoft.com/office/officeart/2005/8/layout/hierarchy6"/>
    <dgm:cxn modelId="{2E9F784F-C2A9-46A9-992B-E299161CF061}" type="presOf" srcId="{3F3E1D2E-3900-4D1E-833A-F05EA451F8FD}" destId="{3E94FE21-4E1E-4338-B108-9CFBA5565CD6}" srcOrd="0" destOrd="0" presId="urn:microsoft.com/office/officeart/2005/8/layout/hierarchy6"/>
    <dgm:cxn modelId="{0F327C73-1CE3-4080-8117-49FAF4FC9F7F}" type="presOf" srcId="{EF999BE1-EACE-4C54-89A0-5166F6EB27F5}" destId="{ADF4CFDF-838D-4ED2-8F77-D927F949B56B}" srcOrd="0" destOrd="0" presId="urn:microsoft.com/office/officeart/2005/8/layout/hierarchy6"/>
    <dgm:cxn modelId="{EFD6A674-FEAA-42CE-B295-5CDACFFEFE04}" srcId="{509ED2FC-12F2-4E20-976B-9EB1BF518D49}" destId="{80075BC4-0A74-410D-ADF4-567A4806234F}" srcOrd="0" destOrd="0" parTransId="{2A25EA99-7E0C-452A-ACFE-3BC9AA3D5A66}" sibTransId="{9DD74103-0274-4210-9100-2225D458E857}"/>
    <dgm:cxn modelId="{CAB7CD54-C66D-491D-B042-459D40924953}" type="presOf" srcId="{711239E3-7F78-4B1D-A11E-3AEFF84FD45A}" destId="{ED4D9D74-8284-427E-9CA0-A8B0D96D81CA}" srcOrd="0" destOrd="0" presId="urn:microsoft.com/office/officeart/2005/8/layout/hierarchy6"/>
    <dgm:cxn modelId="{7B851C55-AFDA-467E-9674-6C5DEBCDC544}" type="presOf" srcId="{65DC909E-EFD5-4ACA-AB33-59969C587625}" destId="{D11B2753-A416-4E29-B75E-FE97C44EE67C}" srcOrd="0" destOrd="0" presId="urn:microsoft.com/office/officeart/2005/8/layout/hierarchy6"/>
    <dgm:cxn modelId="{6BE5F155-4417-4606-91F0-1C33736AF7A4}" type="presOf" srcId="{86594233-312D-446B-B722-166C109C8F70}" destId="{57F91BBD-D5F1-407C-A826-7D0EAA59B822}" srcOrd="0" destOrd="0" presId="urn:microsoft.com/office/officeart/2005/8/layout/hierarchy6"/>
    <dgm:cxn modelId="{BD408C76-5E82-4C3A-928F-5403C35914DF}" srcId="{74E93999-F05D-4EA7-AF32-324A3542624F}" destId="{96EED498-E316-47A6-A88E-720077C14D7D}" srcOrd="0" destOrd="0" parTransId="{E4C2F2B3-94DD-4CFE-9348-00C54F1E4316}" sibTransId="{563CBE39-0F18-4F64-83A0-4C6195EAE4FE}"/>
    <dgm:cxn modelId="{AB2FDE76-78DD-4955-A4E6-4346D362DD5E}" type="presOf" srcId="{8BAD3D74-8AB9-419B-BBA3-77BBF69F2F87}" destId="{FFB2D2A8-9A59-4B07-B0EB-1252502439A6}" srcOrd="0" destOrd="0" presId="urn:microsoft.com/office/officeart/2005/8/layout/hierarchy6"/>
    <dgm:cxn modelId="{4506FE77-56CA-438D-B8A3-811E7911B179}" type="presOf" srcId="{66B1F129-E945-4F68-B3C2-249F5D030FDD}" destId="{637C24CB-AEDF-4B33-9185-496CD777561B}" srcOrd="0" destOrd="0" presId="urn:microsoft.com/office/officeart/2005/8/layout/hierarchy6"/>
    <dgm:cxn modelId="{8BCB6559-F982-485B-B1CF-A544F9EDFD0F}" type="presOf" srcId="{509ED2FC-12F2-4E20-976B-9EB1BF518D49}" destId="{DBA41096-165C-4BF6-9EF6-ED273A2A3E6F}" srcOrd="0" destOrd="0" presId="urn:microsoft.com/office/officeart/2005/8/layout/hierarchy6"/>
    <dgm:cxn modelId="{A890FE5A-34F9-4BC8-AD46-24C336DAB044}" srcId="{C62A7338-6DE4-4F5E-9C17-F045D4948325}" destId="{1F2E5B88-7C8D-4A9B-B758-0EB98D874903}" srcOrd="1" destOrd="0" parTransId="{6C909E91-46F2-4991-BE8C-44E4BB2F4B80}" sibTransId="{B66337D6-4639-48E3-AAC8-F18DF54EE8CA}"/>
    <dgm:cxn modelId="{67A0427C-C125-427D-A70C-C89FDF4B3FA3}" type="presOf" srcId="{D9C08EC9-3222-4F3D-91E1-F04BA5684A06}" destId="{0A3C9B63-374E-4B02-B543-D0490C355B7F}" srcOrd="0" destOrd="0" presId="urn:microsoft.com/office/officeart/2005/8/layout/hierarchy6"/>
    <dgm:cxn modelId="{B2B3528A-BB5C-436E-9E2E-54C4D0B51D09}" type="presOf" srcId="{C62A7338-6DE4-4F5E-9C17-F045D4948325}" destId="{13AB935B-86BE-4F5D-A386-6C5132716668}" srcOrd="0" destOrd="0" presId="urn:microsoft.com/office/officeart/2005/8/layout/hierarchy6"/>
    <dgm:cxn modelId="{98081197-58DA-4A42-98CD-450912F282E3}" type="presOf" srcId="{84387D6D-8D25-4300-8DD7-7BEDB943606C}" destId="{DBDB7CC1-AC00-44A7-8902-C4DC4076B052}" srcOrd="0" destOrd="0" presId="urn:microsoft.com/office/officeart/2005/8/layout/hierarchy6"/>
    <dgm:cxn modelId="{1DB2A597-D44A-4E1A-9737-648A8CCB8BD7}" type="presOf" srcId="{6C909E91-46F2-4991-BE8C-44E4BB2F4B80}" destId="{CC85B455-399F-42AD-BB89-51EA9B6E120D}" srcOrd="0" destOrd="0" presId="urn:microsoft.com/office/officeart/2005/8/layout/hierarchy6"/>
    <dgm:cxn modelId="{1183A89A-2600-44D7-A623-5E66B1E948D7}" type="presOf" srcId="{EC189628-ABE3-4B16-AF12-E961398E1AC2}" destId="{B58739DE-BCD4-4849-86AF-CCF0436405BB}" srcOrd="0" destOrd="0" presId="urn:microsoft.com/office/officeart/2005/8/layout/hierarchy6"/>
    <dgm:cxn modelId="{1A72F09A-3D09-464A-8D1C-229AEA032A78}" type="presOf" srcId="{08887FA5-1F0F-46DB-897B-8544F75F903C}" destId="{85A97718-8833-4ABE-AF11-80C18FD29587}" srcOrd="0" destOrd="0" presId="urn:microsoft.com/office/officeart/2005/8/layout/hierarchy6"/>
    <dgm:cxn modelId="{CCE5579F-8BAE-4276-85E1-3986FF372BE6}" type="presOf" srcId="{CD2532C4-6F3D-42F3-9664-3C141B37E729}" destId="{D1FFF38C-C971-4B3B-911F-CA75A5103E45}" srcOrd="1" destOrd="0" presId="urn:microsoft.com/office/officeart/2005/8/layout/hierarchy6"/>
    <dgm:cxn modelId="{3320B09F-E485-4DD4-B02E-4C076C3CF3EF}" srcId="{1F2E5B88-7C8D-4A9B-B758-0EB98D874903}" destId="{B3EE91FC-C7BF-4B3A-8FA4-267C6265A4A5}" srcOrd="0" destOrd="0" parTransId="{65DC909E-EFD5-4ACA-AB33-59969C587625}" sibTransId="{208B0FF4-9E0C-4ADB-BB18-9E2C66D7DA15}"/>
    <dgm:cxn modelId="{CA9CCB9F-C401-425D-9E29-FE21A74A35B2}" type="presOf" srcId="{7C05FEC0-1539-4C12-AB9A-462AA6179895}" destId="{F917405D-C291-402A-9C4F-937D4741E64C}" srcOrd="0" destOrd="0" presId="urn:microsoft.com/office/officeart/2005/8/layout/hierarchy6"/>
    <dgm:cxn modelId="{E63BB2A0-C7E4-41B8-9CE5-250F8349C7B6}" srcId="{695069E0-A4CE-4941-9F06-CE4D1A136FFF}" destId="{2527B25F-B7D7-4717-8859-1CE3CC9A69BB}" srcOrd="0" destOrd="0" parTransId="{8BAD3D74-8AB9-419B-BBA3-77BBF69F2F87}" sibTransId="{3227A61C-EC2D-4DEC-BB94-4457623C8307}"/>
    <dgm:cxn modelId="{185DA0A6-2E51-4081-ABD9-2A754BB8D012}" srcId="{96EED498-E316-47A6-A88E-720077C14D7D}" destId="{EF999BE1-EACE-4C54-89A0-5166F6EB27F5}" srcOrd="1" destOrd="0" parTransId="{84387D6D-8D25-4300-8DD7-7BEDB943606C}" sibTransId="{D32AEB76-A4EC-4A6E-93B9-C432C96DDC3A}"/>
    <dgm:cxn modelId="{1E543FAB-6946-4360-8C11-613D2EB48418}" type="presOf" srcId="{88DC36A8-F32F-4557-B141-B6DA8277C50D}" destId="{ABB15526-3E19-4F1D-AF96-A7882033887B}" srcOrd="0" destOrd="0" presId="urn:microsoft.com/office/officeart/2005/8/layout/hierarchy6"/>
    <dgm:cxn modelId="{AC5F0EB1-FFFB-47F7-8BB4-80C0CF84EE89}" type="presOf" srcId="{A6739B36-6FDE-466A-B95A-8884B05DE038}" destId="{35848A25-DD25-41B2-9823-74DD22934F95}" srcOrd="0" destOrd="0" presId="urn:microsoft.com/office/officeart/2005/8/layout/hierarchy6"/>
    <dgm:cxn modelId="{668640B4-5BCA-4B0C-B1FE-D37FA9279D4A}" type="presOf" srcId="{4E641FD2-4F01-4B6F-8CD6-6ED324954F74}" destId="{7DA0DD97-549D-412D-9ED7-768000F8A830}" srcOrd="0" destOrd="0" presId="urn:microsoft.com/office/officeart/2005/8/layout/hierarchy6"/>
    <dgm:cxn modelId="{21F5B4B6-C203-42B3-AD57-0A864349368A}" type="presOf" srcId="{6F7B2904-B791-444A-9F40-15288C263D19}" destId="{9E822127-D357-480B-A98A-13A2BBE5DC0A}" srcOrd="0" destOrd="0" presId="urn:microsoft.com/office/officeart/2005/8/layout/hierarchy6"/>
    <dgm:cxn modelId="{42CECEB6-8169-4EB9-BC95-E4EE2FBF3F39}" srcId="{80075BC4-0A74-410D-ADF4-567A4806234F}" destId="{66B1F129-E945-4F68-B3C2-249F5D030FDD}" srcOrd="0" destOrd="0" parTransId="{7C05FEC0-1539-4C12-AB9A-462AA6179895}" sibTransId="{65A5DBEE-2A61-480A-B578-D0A06DA4C875}"/>
    <dgm:cxn modelId="{5EDEA8BA-9165-4AEA-9933-F7EC36EF0D49}" type="presOf" srcId="{545CB6F4-A015-4391-A370-599C4B1B2AA0}" destId="{2792C250-36E1-4800-9A4B-CEBBDF886D76}" srcOrd="0" destOrd="0" presId="urn:microsoft.com/office/officeart/2005/8/layout/hierarchy6"/>
    <dgm:cxn modelId="{9F126ABB-908C-4C25-B3A2-FCDDEBB28526}" type="presOf" srcId="{5495AA13-AF73-4633-B568-133CAC1B5836}" destId="{EF65495E-6852-4204-928A-4D976A915270}" srcOrd="1" destOrd="0" presId="urn:microsoft.com/office/officeart/2005/8/layout/hierarchy6"/>
    <dgm:cxn modelId="{94E419BF-3650-41BF-AC8C-996FF72B0A7A}" type="presOf" srcId="{6B0CD9B0-3E0D-4D92-ACD0-3C2A6007B052}" destId="{D7ACAEA5-7212-42F9-8A1F-B1571540E6C4}" srcOrd="0" destOrd="0" presId="urn:microsoft.com/office/officeart/2005/8/layout/hierarchy6"/>
    <dgm:cxn modelId="{F9CA0DC2-CA25-4225-AF8C-73047E98645F}" srcId="{74E93999-F05D-4EA7-AF32-324A3542624F}" destId="{EAB4E95D-EB29-464B-B627-F0CF72974871}" srcOrd="1" destOrd="0" parTransId="{DE865C04-2B08-4C65-B856-6E07EF928201}" sibTransId="{5AC30A50-7DCE-41A3-BD00-A13ED32788DD}"/>
    <dgm:cxn modelId="{BA705FC4-5BC3-41B2-BCEE-08AC58668368}" type="presOf" srcId="{2527B25F-B7D7-4717-8859-1CE3CC9A69BB}" destId="{48170B16-69BB-4BAC-A64B-0C2D56D8214F}" srcOrd="0" destOrd="0" presId="urn:microsoft.com/office/officeart/2005/8/layout/hierarchy6"/>
    <dgm:cxn modelId="{D0F356C6-502A-4EF9-9963-A92E7B2ED11A}" type="presOf" srcId="{9BF199F6-28C8-4DDA-BF5D-5EBC214F0806}" destId="{1E633B15-FA59-420A-BEAC-41D44E88725F}" srcOrd="0" destOrd="0" presId="urn:microsoft.com/office/officeart/2005/8/layout/hierarchy6"/>
    <dgm:cxn modelId="{0AD12ACA-BBB9-4B5D-81E8-084C114BEDE0}" type="presOf" srcId="{F70EB857-8D2A-4D32-BD1F-0FDB99426564}" destId="{99FE98A2-EC44-4078-AE56-F956C71E3C3C}" srcOrd="0" destOrd="0" presId="urn:microsoft.com/office/officeart/2005/8/layout/hierarchy6"/>
    <dgm:cxn modelId="{BBE050CB-4705-4C40-A6F4-C01392DD27D0}" type="presOf" srcId="{EAB4E95D-EB29-464B-B627-F0CF72974871}" destId="{53D02F7C-713F-439F-80C5-A3F425D2E145}" srcOrd="1" destOrd="0" presId="urn:microsoft.com/office/officeart/2005/8/layout/hierarchy6"/>
    <dgm:cxn modelId="{0DF9AACC-D6D9-4E2F-92EC-8B09A98AEA39}" type="presOf" srcId="{08A5E6E8-346E-4DE5-9262-2121A62CD69E}" destId="{91DFEE63-13E9-449B-9BD2-5BF6518333C9}" srcOrd="0" destOrd="0" presId="urn:microsoft.com/office/officeart/2005/8/layout/hierarchy6"/>
    <dgm:cxn modelId="{756B75D0-6843-4856-BF22-750059FCD770}" type="presOf" srcId="{EAB4E95D-EB29-464B-B627-F0CF72974871}" destId="{4C565BB6-46C6-44BF-81CF-A06D76FDFF8A}" srcOrd="0" destOrd="0" presId="urn:microsoft.com/office/officeart/2005/8/layout/hierarchy6"/>
    <dgm:cxn modelId="{FEB2DFD5-0BD3-4294-9072-586155FBE345}" type="presOf" srcId="{9C17379A-8772-472A-8B3E-51320B1B03CC}" destId="{4E253C18-4F9A-4508-B9F6-1C9C7106E960}" srcOrd="0" destOrd="0" presId="urn:microsoft.com/office/officeart/2005/8/layout/hierarchy6"/>
    <dgm:cxn modelId="{1CBF69DA-D2F0-4CE3-B16C-D3C868643924}" srcId="{74E93999-F05D-4EA7-AF32-324A3542624F}" destId="{5495AA13-AF73-4633-B568-133CAC1B5836}" srcOrd="3" destOrd="0" parTransId="{DB513239-1CE2-4CB2-9633-AC9431989635}" sibTransId="{1194208B-DF8A-4561-82D6-129157F96CC7}"/>
    <dgm:cxn modelId="{A5037CDC-DEF1-4D1D-B8DB-5111A635553D}" type="presOf" srcId="{98921820-2E2B-4482-A2E7-E5B3FFDCEF32}" destId="{1BB7787F-9E64-46FB-8FC6-BBA8D4BFF578}" srcOrd="0" destOrd="0" presId="urn:microsoft.com/office/officeart/2005/8/layout/hierarchy6"/>
    <dgm:cxn modelId="{8B7F92DE-B5BF-4963-937A-92E24AC28E3E}" type="presOf" srcId="{CD2532C4-6F3D-42F3-9664-3C141B37E729}" destId="{BE353284-55B4-4417-A43F-CAD958DEAC10}" srcOrd="0" destOrd="0" presId="urn:microsoft.com/office/officeart/2005/8/layout/hierarchy6"/>
    <dgm:cxn modelId="{F7A466E2-625E-448B-91C3-1809E688A8D0}" type="presOf" srcId="{8942FEEE-34E1-47E1-86E7-9C804FCC497F}" destId="{6AD4319E-C302-42CE-9732-84804329BAFE}" srcOrd="0" destOrd="0" presId="urn:microsoft.com/office/officeart/2005/8/layout/hierarchy6"/>
    <dgm:cxn modelId="{37740AE3-988F-4013-A798-F7C92E9AC683}" type="presOf" srcId="{695069E0-A4CE-4941-9F06-CE4D1A136FFF}" destId="{7F9AB7C2-4710-452D-87FC-0D1A8537F83C}" srcOrd="0" destOrd="0" presId="urn:microsoft.com/office/officeart/2005/8/layout/hierarchy6"/>
    <dgm:cxn modelId="{F5F3CDE7-311B-4D42-9EAC-77C45D3051D5}" srcId="{9BF199F6-28C8-4DDA-BF5D-5EBC214F0806}" destId="{8E1B4EF8-290E-4328-8269-D46471B500AF}" srcOrd="1" destOrd="0" parTransId="{61EB4040-AB98-4BCB-916C-0C3C2B3AA3D5}" sibTransId="{FEBB0A30-E73D-4029-B791-12D86F556D23}"/>
    <dgm:cxn modelId="{F2F182EB-BE9A-4C65-A0D8-06760FF843F9}" srcId="{EF999BE1-EACE-4C54-89A0-5166F6EB27F5}" destId="{C62A7338-6DE4-4F5E-9C17-F045D4948325}" srcOrd="0" destOrd="0" parTransId="{A6739B36-6FDE-466A-B95A-8884B05DE038}" sibTransId="{DE8DF804-C689-43F7-9271-BF3D75E3789A}"/>
    <dgm:cxn modelId="{42EFA9EE-1D04-4A5F-903C-4932656EA059}" srcId="{6B0CD9B0-3E0D-4D92-ACD0-3C2A6007B052}" destId="{CB8FE82E-5AEB-45C9-ADBE-C8EDBA0886DC}" srcOrd="0" destOrd="0" parTransId="{9C17379A-8772-472A-8B3E-51320B1B03CC}" sibTransId="{75D9E0F4-AF28-4293-A1A2-FD05527AF941}"/>
    <dgm:cxn modelId="{A17FFBF2-5B18-498F-9C8F-22970DB2E5BC}" type="presOf" srcId="{FEE18CE9-29EE-48DA-BDB4-0EDF5D969E44}" destId="{634E3207-6B62-41F1-B05D-36C261770977}" srcOrd="0" destOrd="0" presId="urn:microsoft.com/office/officeart/2005/8/layout/hierarchy6"/>
    <dgm:cxn modelId="{DE8DF2F9-FAE7-4796-820D-32E4A6FAD98A}" type="presOf" srcId="{96EED498-E316-47A6-A88E-720077C14D7D}" destId="{5F0A92DB-D128-44B9-8ED4-00F32863669A}" srcOrd="0" destOrd="0" presId="urn:microsoft.com/office/officeart/2005/8/layout/hierarchy6"/>
    <dgm:cxn modelId="{E396BE45-94F5-4135-A7A0-0C6E804362F0}" type="presParOf" srcId="{E82A6732-72D8-4BE2-817F-347F7B22FBEB}" destId="{A143C6F6-998C-48DD-8EF9-139E678B3E44}" srcOrd="0" destOrd="0" presId="urn:microsoft.com/office/officeart/2005/8/layout/hierarchy6"/>
    <dgm:cxn modelId="{2C3874AF-9C36-4888-A7B6-29B3422603B2}" type="presParOf" srcId="{A143C6F6-998C-48DD-8EF9-139E678B3E44}" destId="{56B2F909-2225-427D-A15D-614EE646B932}" srcOrd="0" destOrd="0" presId="urn:microsoft.com/office/officeart/2005/8/layout/hierarchy6"/>
    <dgm:cxn modelId="{C077931F-1CEB-498F-8C06-6CC06B851089}" type="presParOf" srcId="{A143C6F6-998C-48DD-8EF9-139E678B3E44}" destId="{7226748C-5AC0-4647-A105-C8FFA07DA58F}" srcOrd="1" destOrd="0" presId="urn:microsoft.com/office/officeart/2005/8/layout/hierarchy6"/>
    <dgm:cxn modelId="{C9451AAA-1ADC-4BE0-85CA-EC6EC8F1E1D9}" type="presParOf" srcId="{7226748C-5AC0-4647-A105-C8FFA07DA58F}" destId="{88FB7355-98AF-486B-9AFF-7D4A7F450BA8}" srcOrd="0" destOrd="0" presId="urn:microsoft.com/office/officeart/2005/8/layout/hierarchy6"/>
    <dgm:cxn modelId="{521886EC-6955-4768-BFFE-6FEEF14D0F84}" type="presParOf" srcId="{88FB7355-98AF-486B-9AFF-7D4A7F450BA8}" destId="{5F0A92DB-D128-44B9-8ED4-00F32863669A}" srcOrd="0" destOrd="0" presId="urn:microsoft.com/office/officeart/2005/8/layout/hierarchy6"/>
    <dgm:cxn modelId="{A05188A0-D4DB-43FF-AEC0-5CEE8A449710}" type="presParOf" srcId="{88FB7355-98AF-486B-9AFF-7D4A7F450BA8}" destId="{502BC6BA-4A6C-40AF-99DC-DA9AC43C126E}" srcOrd="1" destOrd="0" presId="urn:microsoft.com/office/officeart/2005/8/layout/hierarchy6"/>
    <dgm:cxn modelId="{E6C6D0F8-7030-4C36-B13C-6169A67FCDBA}" type="presParOf" srcId="{502BC6BA-4A6C-40AF-99DC-DA9AC43C126E}" destId="{72C27AB9-6962-4A50-9E15-B6317880BF88}" srcOrd="0" destOrd="0" presId="urn:microsoft.com/office/officeart/2005/8/layout/hierarchy6"/>
    <dgm:cxn modelId="{838F20C2-8632-41BA-B47B-9FBD5ACD7C19}" type="presParOf" srcId="{502BC6BA-4A6C-40AF-99DC-DA9AC43C126E}" destId="{4236A7EB-5420-4366-994B-3D5167519F4D}" srcOrd="1" destOrd="0" presId="urn:microsoft.com/office/officeart/2005/8/layout/hierarchy6"/>
    <dgm:cxn modelId="{EB9454E5-BEB7-4385-9071-A4AFB14109C4}" type="presParOf" srcId="{4236A7EB-5420-4366-994B-3D5167519F4D}" destId="{DBA41096-165C-4BF6-9EF6-ED273A2A3E6F}" srcOrd="0" destOrd="0" presId="urn:microsoft.com/office/officeart/2005/8/layout/hierarchy6"/>
    <dgm:cxn modelId="{6A0978DC-E94A-4EBA-A36D-57C71A63AD1B}" type="presParOf" srcId="{4236A7EB-5420-4366-994B-3D5167519F4D}" destId="{C99B1793-E8B2-4436-93F8-2E7CE12DF665}" srcOrd="1" destOrd="0" presId="urn:microsoft.com/office/officeart/2005/8/layout/hierarchy6"/>
    <dgm:cxn modelId="{589A97EC-364B-4853-9AA6-C2E023FD9D51}" type="presParOf" srcId="{C99B1793-E8B2-4436-93F8-2E7CE12DF665}" destId="{1DE4ACD8-4A59-4B53-93D9-F578173419ED}" srcOrd="0" destOrd="0" presId="urn:microsoft.com/office/officeart/2005/8/layout/hierarchy6"/>
    <dgm:cxn modelId="{188D4199-E584-48D4-BA11-934B8F44E612}" type="presParOf" srcId="{C99B1793-E8B2-4436-93F8-2E7CE12DF665}" destId="{0C596A01-D3E8-42E6-B5C9-D064C7954CE3}" srcOrd="1" destOrd="0" presId="urn:microsoft.com/office/officeart/2005/8/layout/hierarchy6"/>
    <dgm:cxn modelId="{391E3A2D-F510-4E6B-8BDD-5F813D99DBD9}" type="presParOf" srcId="{0C596A01-D3E8-42E6-B5C9-D064C7954CE3}" destId="{C956D30C-5F0D-4E68-980E-84C9AC483564}" srcOrd="0" destOrd="0" presId="urn:microsoft.com/office/officeart/2005/8/layout/hierarchy6"/>
    <dgm:cxn modelId="{C6C4094B-3CFE-45C1-90C1-8AEBDB008B93}" type="presParOf" srcId="{0C596A01-D3E8-42E6-B5C9-D064C7954CE3}" destId="{8F482F4A-4910-463D-89D5-DA4C6E3284F4}" srcOrd="1" destOrd="0" presId="urn:microsoft.com/office/officeart/2005/8/layout/hierarchy6"/>
    <dgm:cxn modelId="{B9D834F2-FC6F-4B07-9CC1-2A5837C877CD}" type="presParOf" srcId="{8F482F4A-4910-463D-89D5-DA4C6E3284F4}" destId="{F917405D-C291-402A-9C4F-937D4741E64C}" srcOrd="0" destOrd="0" presId="urn:microsoft.com/office/officeart/2005/8/layout/hierarchy6"/>
    <dgm:cxn modelId="{4FEDBB90-1546-489D-ADBD-24A7AC133824}" type="presParOf" srcId="{8F482F4A-4910-463D-89D5-DA4C6E3284F4}" destId="{B422FB98-BDF8-4FDC-8134-0DD8771CD22D}" srcOrd="1" destOrd="0" presId="urn:microsoft.com/office/officeart/2005/8/layout/hierarchy6"/>
    <dgm:cxn modelId="{8360D24D-5AE1-46C0-877E-D40F20D14790}" type="presParOf" srcId="{B422FB98-BDF8-4FDC-8134-0DD8771CD22D}" destId="{637C24CB-AEDF-4B33-9185-496CD777561B}" srcOrd="0" destOrd="0" presId="urn:microsoft.com/office/officeart/2005/8/layout/hierarchy6"/>
    <dgm:cxn modelId="{244AD80E-250C-43A7-993A-E5AEFDEC4956}" type="presParOf" srcId="{B422FB98-BDF8-4FDC-8134-0DD8771CD22D}" destId="{38675463-73E5-44AA-88F7-4C217A3DC291}" srcOrd="1" destOrd="0" presId="urn:microsoft.com/office/officeart/2005/8/layout/hierarchy6"/>
    <dgm:cxn modelId="{141E93B6-693F-4928-8AA5-5EA1991A1525}" type="presParOf" srcId="{38675463-73E5-44AA-88F7-4C217A3DC291}" destId="{79C86760-F1CC-4DFB-8207-24F953AA429A}" srcOrd="0" destOrd="0" presId="urn:microsoft.com/office/officeart/2005/8/layout/hierarchy6"/>
    <dgm:cxn modelId="{C0E27F69-9E73-4AD6-8775-98182BF32D1B}" type="presParOf" srcId="{38675463-73E5-44AA-88F7-4C217A3DC291}" destId="{1A224247-AC99-4FF9-9CCC-785271F20000}" srcOrd="1" destOrd="0" presId="urn:microsoft.com/office/officeart/2005/8/layout/hierarchy6"/>
    <dgm:cxn modelId="{06DDFA2A-241D-4606-A5F6-FD133C04668D}" type="presParOf" srcId="{1A224247-AC99-4FF9-9CCC-785271F20000}" destId="{2DD011FC-55F9-49FD-B3E2-2A507E955932}" srcOrd="0" destOrd="0" presId="urn:microsoft.com/office/officeart/2005/8/layout/hierarchy6"/>
    <dgm:cxn modelId="{17F42BF2-8DA9-4E57-9163-D4D8461B1035}" type="presParOf" srcId="{1A224247-AC99-4FF9-9CCC-785271F20000}" destId="{02372171-BBA6-44F8-B3CE-9B3015BA9215}" srcOrd="1" destOrd="0" presId="urn:microsoft.com/office/officeart/2005/8/layout/hierarchy6"/>
    <dgm:cxn modelId="{D0DFD3F0-3C38-4F93-A3BA-61D429021CFF}" type="presParOf" srcId="{502BC6BA-4A6C-40AF-99DC-DA9AC43C126E}" destId="{DBDB7CC1-AC00-44A7-8902-C4DC4076B052}" srcOrd="2" destOrd="0" presId="urn:microsoft.com/office/officeart/2005/8/layout/hierarchy6"/>
    <dgm:cxn modelId="{AEF42336-F552-428F-BB20-9A14B8E036A3}" type="presParOf" srcId="{502BC6BA-4A6C-40AF-99DC-DA9AC43C126E}" destId="{405D15EA-B830-487E-90EF-1A354C099081}" srcOrd="3" destOrd="0" presId="urn:microsoft.com/office/officeart/2005/8/layout/hierarchy6"/>
    <dgm:cxn modelId="{B3A79D6E-E6C3-4E6D-93B3-9BA2001690F1}" type="presParOf" srcId="{405D15EA-B830-487E-90EF-1A354C099081}" destId="{ADF4CFDF-838D-4ED2-8F77-D927F949B56B}" srcOrd="0" destOrd="0" presId="urn:microsoft.com/office/officeart/2005/8/layout/hierarchy6"/>
    <dgm:cxn modelId="{89827427-0415-4F96-8BB2-99B272B55DF8}" type="presParOf" srcId="{405D15EA-B830-487E-90EF-1A354C099081}" destId="{E19A7AAC-3046-4637-A777-03664B6A6ED2}" srcOrd="1" destOrd="0" presId="urn:microsoft.com/office/officeart/2005/8/layout/hierarchy6"/>
    <dgm:cxn modelId="{CDCC3E23-4144-40C0-8728-486B46C78F62}" type="presParOf" srcId="{E19A7AAC-3046-4637-A777-03664B6A6ED2}" destId="{35848A25-DD25-41B2-9823-74DD22934F95}" srcOrd="0" destOrd="0" presId="urn:microsoft.com/office/officeart/2005/8/layout/hierarchy6"/>
    <dgm:cxn modelId="{9EB1332A-6077-4F79-AC3B-648FC96149B4}" type="presParOf" srcId="{E19A7AAC-3046-4637-A777-03664B6A6ED2}" destId="{0C3887A1-ED6B-4D25-8BBE-ABE4326941AD}" srcOrd="1" destOrd="0" presId="urn:microsoft.com/office/officeart/2005/8/layout/hierarchy6"/>
    <dgm:cxn modelId="{8D5D56F6-DC3D-48EB-BB18-E97C5F12460A}" type="presParOf" srcId="{0C3887A1-ED6B-4D25-8BBE-ABE4326941AD}" destId="{13AB935B-86BE-4F5D-A386-6C5132716668}" srcOrd="0" destOrd="0" presId="urn:microsoft.com/office/officeart/2005/8/layout/hierarchy6"/>
    <dgm:cxn modelId="{15DACEFF-6F22-4671-924D-772358D7A537}" type="presParOf" srcId="{0C3887A1-ED6B-4D25-8BBE-ABE4326941AD}" destId="{DE6742DF-8717-4215-90D8-D06AF4E765E9}" srcOrd="1" destOrd="0" presId="urn:microsoft.com/office/officeart/2005/8/layout/hierarchy6"/>
    <dgm:cxn modelId="{A945B76D-7777-433F-83AB-922FD955B0E9}" type="presParOf" srcId="{DE6742DF-8717-4215-90D8-D06AF4E765E9}" destId="{12CD3233-58E8-4A3A-93C7-92513E1543E5}" srcOrd="0" destOrd="0" presId="urn:microsoft.com/office/officeart/2005/8/layout/hierarchy6"/>
    <dgm:cxn modelId="{41354032-3369-425C-B1D4-F35AA2EE4EBF}" type="presParOf" srcId="{DE6742DF-8717-4215-90D8-D06AF4E765E9}" destId="{629746B0-A6B7-45D6-8815-6FF6ADBAA5FD}" srcOrd="1" destOrd="0" presId="urn:microsoft.com/office/officeart/2005/8/layout/hierarchy6"/>
    <dgm:cxn modelId="{CFA13375-88B1-40FB-8F6F-AA56255CEBEB}" type="presParOf" srcId="{629746B0-A6B7-45D6-8815-6FF6ADBAA5FD}" destId="{1BB7787F-9E64-46FB-8FC6-BBA8D4BFF578}" srcOrd="0" destOrd="0" presId="urn:microsoft.com/office/officeart/2005/8/layout/hierarchy6"/>
    <dgm:cxn modelId="{DED80DF4-996C-49E1-9C4E-583C67F140F0}" type="presParOf" srcId="{629746B0-A6B7-45D6-8815-6FF6ADBAA5FD}" destId="{69382618-CF03-4615-A2E1-D3D30DD1021B}" srcOrd="1" destOrd="0" presId="urn:microsoft.com/office/officeart/2005/8/layout/hierarchy6"/>
    <dgm:cxn modelId="{6FAB9559-4298-4612-90A5-4C17D76FFE2C}" type="presParOf" srcId="{69382618-CF03-4615-A2E1-D3D30DD1021B}" destId="{7DA0DD97-549D-412D-9ED7-768000F8A830}" srcOrd="0" destOrd="0" presId="urn:microsoft.com/office/officeart/2005/8/layout/hierarchy6"/>
    <dgm:cxn modelId="{2BAB65C8-7348-4CDB-90DC-95B74045BB32}" type="presParOf" srcId="{69382618-CF03-4615-A2E1-D3D30DD1021B}" destId="{A97AFF9B-1191-4033-99D4-20900A31605E}" srcOrd="1" destOrd="0" presId="urn:microsoft.com/office/officeart/2005/8/layout/hierarchy6"/>
    <dgm:cxn modelId="{BF6379F5-E2DA-47B7-AE54-51F2C917904D}" type="presParOf" srcId="{A97AFF9B-1191-4033-99D4-20900A31605E}" destId="{2792C250-36E1-4800-9A4B-CEBBDF886D76}" srcOrd="0" destOrd="0" presId="urn:microsoft.com/office/officeart/2005/8/layout/hierarchy6"/>
    <dgm:cxn modelId="{26D283B1-7CC6-4258-AA29-B9CEBE74EBD9}" type="presParOf" srcId="{A97AFF9B-1191-4033-99D4-20900A31605E}" destId="{B89960C5-3C0F-47DC-814D-6DC2D29F39B3}" srcOrd="1" destOrd="0" presId="urn:microsoft.com/office/officeart/2005/8/layout/hierarchy6"/>
    <dgm:cxn modelId="{7D080106-4916-4E1D-999C-A7A15F0A8FBB}" type="presParOf" srcId="{DE6742DF-8717-4215-90D8-D06AF4E765E9}" destId="{CC85B455-399F-42AD-BB89-51EA9B6E120D}" srcOrd="2" destOrd="0" presId="urn:microsoft.com/office/officeart/2005/8/layout/hierarchy6"/>
    <dgm:cxn modelId="{1793EB6C-137C-4898-B5A4-DE10C7E1F92F}" type="presParOf" srcId="{DE6742DF-8717-4215-90D8-D06AF4E765E9}" destId="{A40AAD60-FA03-4F7A-94CA-82BCC7DC9D43}" srcOrd="3" destOrd="0" presId="urn:microsoft.com/office/officeart/2005/8/layout/hierarchy6"/>
    <dgm:cxn modelId="{D6A1FD5D-E350-4BAE-93CD-251380A66367}" type="presParOf" srcId="{A40AAD60-FA03-4F7A-94CA-82BCC7DC9D43}" destId="{BCCAC5EA-96A7-49EE-B685-BC4E94B0CF05}" srcOrd="0" destOrd="0" presId="urn:microsoft.com/office/officeart/2005/8/layout/hierarchy6"/>
    <dgm:cxn modelId="{88BCD112-C217-4C18-BD82-8123F712FFFD}" type="presParOf" srcId="{A40AAD60-FA03-4F7A-94CA-82BCC7DC9D43}" destId="{CF26F11B-2BC0-4BBF-A363-3693BEB9033F}" srcOrd="1" destOrd="0" presId="urn:microsoft.com/office/officeart/2005/8/layout/hierarchy6"/>
    <dgm:cxn modelId="{3029AFD6-2231-423D-9996-494FF40263C9}" type="presParOf" srcId="{CF26F11B-2BC0-4BBF-A363-3693BEB9033F}" destId="{D11B2753-A416-4E29-B75E-FE97C44EE67C}" srcOrd="0" destOrd="0" presId="urn:microsoft.com/office/officeart/2005/8/layout/hierarchy6"/>
    <dgm:cxn modelId="{63F70470-A6EA-4619-BA82-0A91F3300C97}" type="presParOf" srcId="{CF26F11B-2BC0-4BBF-A363-3693BEB9033F}" destId="{7C160C9F-6125-468C-9ADF-ECECDBC7E74A}" srcOrd="1" destOrd="0" presId="urn:microsoft.com/office/officeart/2005/8/layout/hierarchy6"/>
    <dgm:cxn modelId="{1412C9FA-5A95-4546-84B5-7A9D526C4834}" type="presParOf" srcId="{7C160C9F-6125-468C-9ADF-ECECDBC7E74A}" destId="{F0A5C67D-D6CD-4C7E-9F54-E051DDA1F43D}" srcOrd="0" destOrd="0" presId="urn:microsoft.com/office/officeart/2005/8/layout/hierarchy6"/>
    <dgm:cxn modelId="{A6DA2A4A-0E4D-4EF4-AB21-28CDAB8D486B}" type="presParOf" srcId="{7C160C9F-6125-468C-9ADF-ECECDBC7E74A}" destId="{B30429AD-DA5D-4333-9B20-36BAEE9E32DA}" srcOrd="1" destOrd="0" presId="urn:microsoft.com/office/officeart/2005/8/layout/hierarchy6"/>
    <dgm:cxn modelId="{87EDA9ED-9BE3-4771-8574-82FB33907E4B}" type="presParOf" srcId="{E19A7AAC-3046-4637-A777-03664B6A6ED2}" destId="{91DFEE63-13E9-449B-9BD2-5BF6518333C9}" srcOrd="2" destOrd="0" presId="urn:microsoft.com/office/officeart/2005/8/layout/hierarchy6"/>
    <dgm:cxn modelId="{DC6D3252-4FB1-4CF3-B3AE-7B2E6B931A6D}" type="presParOf" srcId="{E19A7AAC-3046-4637-A777-03664B6A6ED2}" destId="{60719935-2541-48F3-89E9-EB184EA8D0BC}" srcOrd="3" destOrd="0" presId="urn:microsoft.com/office/officeart/2005/8/layout/hierarchy6"/>
    <dgm:cxn modelId="{CEA2CC80-7CD2-470F-A644-250206C9859D}" type="presParOf" srcId="{60719935-2541-48F3-89E9-EB184EA8D0BC}" destId="{99FE98A2-EC44-4078-AE56-F956C71E3C3C}" srcOrd="0" destOrd="0" presId="urn:microsoft.com/office/officeart/2005/8/layout/hierarchy6"/>
    <dgm:cxn modelId="{16809174-9D4F-466B-BC76-19B2A0194CD0}" type="presParOf" srcId="{60719935-2541-48F3-89E9-EB184EA8D0BC}" destId="{382282DA-E385-4AD6-A109-E14BD67E7829}" srcOrd="1" destOrd="0" presId="urn:microsoft.com/office/officeart/2005/8/layout/hierarchy6"/>
    <dgm:cxn modelId="{7D169AB7-2A30-4D23-8875-931C57EF6155}" type="presParOf" srcId="{382282DA-E385-4AD6-A109-E14BD67E7829}" destId="{ABB15526-3E19-4F1D-AF96-A7882033887B}" srcOrd="0" destOrd="0" presId="urn:microsoft.com/office/officeart/2005/8/layout/hierarchy6"/>
    <dgm:cxn modelId="{1AD32C29-625C-435D-B8A3-349C51F5C38C}" type="presParOf" srcId="{382282DA-E385-4AD6-A109-E14BD67E7829}" destId="{9556397F-6ABA-4095-865E-93F4890769D2}" srcOrd="1" destOrd="0" presId="urn:microsoft.com/office/officeart/2005/8/layout/hierarchy6"/>
    <dgm:cxn modelId="{B20E94EC-D0F0-45BC-B8A2-1291B7AEF8B1}" type="presParOf" srcId="{9556397F-6ABA-4095-865E-93F4890769D2}" destId="{0A3C9B63-374E-4B02-B543-D0490C355B7F}" srcOrd="0" destOrd="0" presId="urn:microsoft.com/office/officeart/2005/8/layout/hierarchy6"/>
    <dgm:cxn modelId="{D26ABF47-F294-48A6-A98E-BB8E60615F24}" type="presParOf" srcId="{9556397F-6ABA-4095-865E-93F4890769D2}" destId="{64DBC843-52B7-458F-8443-C2DDA4E3DB8E}" srcOrd="1" destOrd="0" presId="urn:microsoft.com/office/officeart/2005/8/layout/hierarchy6"/>
    <dgm:cxn modelId="{197CB3AC-C633-4B34-BCC5-4F21DD8B5E71}" type="presParOf" srcId="{64DBC843-52B7-458F-8443-C2DDA4E3DB8E}" destId="{7A4DFE99-6E10-46D7-826B-C686618F0C69}" srcOrd="0" destOrd="0" presId="urn:microsoft.com/office/officeart/2005/8/layout/hierarchy6"/>
    <dgm:cxn modelId="{8F7CD5D5-F86F-4B2F-B34C-8DB5A1964916}" type="presParOf" srcId="{64DBC843-52B7-458F-8443-C2DDA4E3DB8E}" destId="{D98BDBB7-00A5-43A3-B4E9-A6A97C623635}" srcOrd="1" destOrd="0" presId="urn:microsoft.com/office/officeart/2005/8/layout/hierarchy6"/>
    <dgm:cxn modelId="{1F5DE28D-DCA0-42F7-A310-C741B4F1139F}" type="presParOf" srcId="{D98BDBB7-00A5-43A3-B4E9-A6A97C623635}" destId="{9E822127-D357-480B-A98A-13A2BBE5DC0A}" srcOrd="0" destOrd="0" presId="urn:microsoft.com/office/officeart/2005/8/layout/hierarchy6"/>
    <dgm:cxn modelId="{7BB3014F-E631-4DB9-B023-6E48FA952688}" type="presParOf" srcId="{D98BDBB7-00A5-43A3-B4E9-A6A97C623635}" destId="{B5BC7FBC-ABD5-46DB-9D2F-3357C75F4150}" srcOrd="1" destOrd="0" presId="urn:microsoft.com/office/officeart/2005/8/layout/hierarchy6"/>
    <dgm:cxn modelId="{D98EDB77-4030-453E-8B24-3FE7BDFD230C}" type="presParOf" srcId="{502BC6BA-4A6C-40AF-99DC-DA9AC43C126E}" destId="{0E09D810-E70D-4390-A3BF-F5FC3F9418C7}" srcOrd="4" destOrd="0" presId="urn:microsoft.com/office/officeart/2005/8/layout/hierarchy6"/>
    <dgm:cxn modelId="{EFF586A1-79CD-42A9-8831-F3191CB53E1E}" type="presParOf" srcId="{502BC6BA-4A6C-40AF-99DC-DA9AC43C126E}" destId="{05299D30-0D70-4584-B8B5-787A08CB2C9A}" srcOrd="5" destOrd="0" presId="urn:microsoft.com/office/officeart/2005/8/layout/hierarchy6"/>
    <dgm:cxn modelId="{E6C64D1A-0844-40AC-8424-7BCF51CCEF13}" type="presParOf" srcId="{05299D30-0D70-4584-B8B5-787A08CB2C9A}" destId="{D7ACAEA5-7212-42F9-8A1F-B1571540E6C4}" srcOrd="0" destOrd="0" presId="urn:microsoft.com/office/officeart/2005/8/layout/hierarchy6"/>
    <dgm:cxn modelId="{29D72F2F-0E4D-4A11-BB68-A346D66CDBC5}" type="presParOf" srcId="{05299D30-0D70-4584-B8B5-787A08CB2C9A}" destId="{3D31EDDF-0351-4C52-BA1F-8FD3A211D351}" srcOrd="1" destOrd="0" presId="urn:microsoft.com/office/officeart/2005/8/layout/hierarchy6"/>
    <dgm:cxn modelId="{DD0A0B5E-D14A-40C5-A330-A2CB7274527E}" type="presParOf" srcId="{3D31EDDF-0351-4C52-BA1F-8FD3A211D351}" destId="{4E253C18-4F9A-4508-B9F6-1C9C7106E960}" srcOrd="0" destOrd="0" presId="urn:microsoft.com/office/officeart/2005/8/layout/hierarchy6"/>
    <dgm:cxn modelId="{99D60AA7-D239-483B-A078-A72CB4902A57}" type="presParOf" srcId="{3D31EDDF-0351-4C52-BA1F-8FD3A211D351}" destId="{A6146A31-D98A-412B-8C98-D4A82602491A}" srcOrd="1" destOrd="0" presId="urn:microsoft.com/office/officeart/2005/8/layout/hierarchy6"/>
    <dgm:cxn modelId="{229E7C06-DB90-464E-A90A-F355493209B2}" type="presParOf" srcId="{A6146A31-D98A-412B-8C98-D4A82602491A}" destId="{CBB25C77-32C9-4042-80BC-75FCD20AC705}" srcOrd="0" destOrd="0" presId="urn:microsoft.com/office/officeart/2005/8/layout/hierarchy6"/>
    <dgm:cxn modelId="{0DA14B54-03A0-4610-BD12-A3241B0E56A7}" type="presParOf" srcId="{A6146A31-D98A-412B-8C98-D4A82602491A}" destId="{510A170D-64AC-4D49-812A-0E3C1C196D43}" srcOrd="1" destOrd="0" presId="urn:microsoft.com/office/officeart/2005/8/layout/hierarchy6"/>
    <dgm:cxn modelId="{86E287E5-B35C-4CA1-812A-55E0DA1F0ADC}" type="presParOf" srcId="{510A170D-64AC-4D49-812A-0E3C1C196D43}" destId="{B58739DE-BCD4-4849-86AF-CCF0436405BB}" srcOrd="0" destOrd="0" presId="urn:microsoft.com/office/officeart/2005/8/layout/hierarchy6"/>
    <dgm:cxn modelId="{34B941B8-4453-4965-AD88-D28D5E227262}" type="presParOf" srcId="{510A170D-64AC-4D49-812A-0E3C1C196D43}" destId="{B9E0C2F8-3A73-471F-89F4-DD710B4AC2DF}" srcOrd="1" destOrd="0" presId="urn:microsoft.com/office/officeart/2005/8/layout/hierarchy6"/>
    <dgm:cxn modelId="{8B8D5EA9-1226-468B-82B6-9573437478A3}" type="presParOf" srcId="{B9E0C2F8-3A73-471F-89F4-DD710B4AC2DF}" destId="{7F9AB7C2-4710-452D-87FC-0D1A8537F83C}" srcOrd="0" destOrd="0" presId="urn:microsoft.com/office/officeart/2005/8/layout/hierarchy6"/>
    <dgm:cxn modelId="{C37AD18F-9DB7-43C2-AD83-8DC8C85AC3CA}" type="presParOf" srcId="{B9E0C2F8-3A73-471F-89F4-DD710B4AC2DF}" destId="{CC5AB55D-60BD-4CF0-94DD-C21CC45F1904}" srcOrd="1" destOrd="0" presId="urn:microsoft.com/office/officeart/2005/8/layout/hierarchy6"/>
    <dgm:cxn modelId="{77EF6955-4EF4-4C2C-B290-DC00EE1ABA34}" type="presParOf" srcId="{CC5AB55D-60BD-4CF0-94DD-C21CC45F1904}" destId="{FFB2D2A8-9A59-4B07-B0EB-1252502439A6}" srcOrd="0" destOrd="0" presId="urn:microsoft.com/office/officeart/2005/8/layout/hierarchy6"/>
    <dgm:cxn modelId="{C2AE0BA9-CAB6-4F38-89B7-F60718565F57}" type="presParOf" srcId="{CC5AB55D-60BD-4CF0-94DD-C21CC45F1904}" destId="{6D0963A3-92F5-4697-9296-849EDE610C04}" srcOrd="1" destOrd="0" presId="urn:microsoft.com/office/officeart/2005/8/layout/hierarchy6"/>
    <dgm:cxn modelId="{921E25B0-EAC7-45E1-A141-B5C936BFD854}" type="presParOf" srcId="{6D0963A3-92F5-4697-9296-849EDE610C04}" destId="{48170B16-69BB-4BAC-A64B-0C2D56D8214F}" srcOrd="0" destOrd="0" presId="urn:microsoft.com/office/officeart/2005/8/layout/hierarchy6"/>
    <dgm:cxn modelId="{93BC0A00-D8DE-4A50-9820-0349DE4E3C85}" type="presParOf" srcId="{6D0963A3-92F5-4697-9296-849EDE610C04}" destId="{54445C64-6F30-44AC-A586-1523EBD77A45}" srcOrd="1" destOrd="0" presId="urn:microsoft.com/office/officeart/2005/8/layout/hierarchy6"/>
    <dgm:cxn modelId="{B92C3536-60AD-468D-84DC-61A5AD23DCD3}" type="presParOf" srcId="{3D31EDDF-0351-4C52-BA1F-8FD3A211D351}" destId="{634E3207-6B62-41F1-B05D-36C261770977}" srcOrd="2" destOrd="0" presId="urn:microsoft.com/office/officeart/2005/8/layout/hierarchy6"/>
    <dgm:cxn modelId="{1B95C367-C2C1-4A7B-B68A-07CD87232E5B}" type="presParOf" srcId="{3D31EDDF-0351-4C52-BA1F-8FD3A211D351}" destId="{7ACA699F-04B8-44DD-8B42-518C97A1DF2D}" srcOrd="3" destOrd="0" presId="urn:microsoft.com/office/officeart/2005/8/layout/hierarchy6"/>
    <dgm:cxn modelId="{B8B0E6C9-5F0D-4063-8AFE-91D32A253D6A}" type="presParOf" srcId="{7ACA699F-04B8-44DD-8B42-518C97A1DF2D}" destId="{1E633B15-FA59-420A-BEAC-41D44E88725F}" srcOrd="0" destOrd="0" presId="urn:microsoft.com/office/officeart/2005/8/layout/hierarchy6"/>
    <dgm:cxn modelId="{5932103E-7D64-4DAB-ACAE-1BC75D357CDA}" type="presParOf" srcId="{7ACA699F-04B8-44DD-8B42-518C97A1DF2D}" destId="{D9C4CF6F-AFD7-49BC-BA91-84CBD436253D}" srcOrd="1" destOrd="0" presId="urn:microsoft.com/office/officeart/2005/8/layout/hierarchy6"/>
    <dgm:cxn modelId="{6819A381-797C-4132-9EA5-7B789AABBCDB}" type="presParOf" srcId="{D9C4CF6F-AFD7-49BC-BA91-84CBD436253D}" destId="{85A97718-8833-4ABE-AF11-80C18FD29587}" srcOrd="0" destOrd="0" presId="urn:microsoft.com/office/officeart/2005/8/layout/hierarchy6"/>
    <dgm:cxn modelId="{A9A88E4E-F680-4363-AC8C-7650B904DCA0}" type="presParOf" srcId="{D9C4CF6F-AFD7-49BC-BA91-84CBD436253D}" destId="{05FA420D-B648-47D2-8319-455A4654DEFE}" srcOrd="1" destOrd="0" presId="urn:microsoft.com/office/officeart/2005/8/layout/hierarchy6"/>
    <dgm:cxn modelId="{E7E2BF77-F320-49FB-BD50-4F3CA20B47A5}" type="presParOf" srcId="{05FA420D-B648-47D2-8319-455A4654DEFE}" destId="{ED4D9D74-8284-427E-9CA0-A8B0D96D81CA}" srcOrd="0" destOrd="0" presId="urn:microsoft.com/office/officeart/2005/8/layout/hierarchy6"/>
    <dgm:cxn modelId="{A39A3AC3-D8A1-4985-A8FE-C24461202739}" type="presParOf" srcId="{05FA420D-B648-47D2-8319-455A4654DEFE}" destId="{037DC24C-3EB4-4ABB-AF2D-60C02063E61B}" srcOrd="1" destOrd="0" presId="urn:microsoft.com/office/officeart/2005/8/layout/hierarchy6"/>
    <dgm:cxn modelId="{E9578498-F361-4B7C-BF74-158D7DB4BE66}" type="presParOf" srcId="{037DC24C-3EB4-4ABB-AF2D-60C02063E61B}" destId="{6AD4319E-C302-42CE-9732-84804329BAFE}" srcOrd="0" destOrd="0" presId="urn:microsoft.com/office/officeart/2005/8/layout/hierarchy6"/>
    <dgm:cxn modelId="{F7F34A51-C9BA-4B1F-A574-15F34292AE9B}" type="presParOf" srcId="{037DC24C-3EB4-4ABB-AF2D-60C02063E61B}" destId="{1EC451D0-69FF-4019-8C94-1671AE7981B0}" srcOrd="1" destOrd="0" presId="urn:microsoft.com/office/officeart/2005/8/layout/hierarchy6"/>
    <dgm:cxn modelId="{08BADB57-860E-4B29-971A-AD7EC436BA48}" type="presParOf" srcId="{1EC451D0-69FF-4019-8C94-1671AE7981B0}" destId="{3E94FE21-4E1E-4338-B108-9CFBA5565CD6}" srcOrd="0" destOrd="0" presId="urn:microsoft.com/office/officeart/2005/8/layout/hierarchy6"/>
    <dgm:cxn modelId="{43A6C857-0991-48CE-BA58-EA63C7256B05}" type="presParOf" srcId="{1EC451D0-69FF-4019-8C94-1671AE7981B0}" destId="{46E01F10-A991-4C87-9A62-CA548EADF0ED}" srcOrd="1" destOrd="0" presId="urn:microsoft.com/office/officeart/2005/8/layout/hierarchy6"/>
    <dgm:cxn modelId="{174DD2D7-23DC-40DA-9BE0-B2A9B73DBF3D}" type="presParOf" srcId="{D9C4CF6F-AFD7-49BC-BA91-84CBD436253D}" destId="{4B01EE10-2DF7-40F1-ADEE-43A05A1C2B74}" srcOrd="2" destOrd="0" presId="urn:microsoft.com/office/officeart/2005/8/layout/hierarchy6"/>
    <dgm:cxn modelId="{28CBD264-5F33-4DA9-A370-D52D393B398E}" type="presParOf" srcId="{D9C4CF6F-AFD7-49BC-BA91-84CBD436253D}" destId="{5C9C8BFC-D045-4DDA-9640-F3E6563D5D30}" srcOrd="3" destOrd="0" presId="urn:microsoft.com/office/officeart/2005/8/layout/hierarchy6"/>
    <dgm:cxn modelId="{1FCEAB2C-DE24-4C3B-B096-6462FA964CD5}" type="presParOf" srcId="{5C9C8BFC-D045-4DDA-9640-F3E6563D5D30}" destId="{70592FA4-D9A8-4CCB-9E65-F7BE78AC77C5}" srcOrd="0" destOrd="0" presId="urn:microsoft.com/office/officeart/2005/8/layout/hierarchy6"/>
    <dgm:cxn modelId="{82275E9F-8865-450B-A9F7-0C4307ED80F0}" type="presParOf" srcId="{5C9C8BFC-D045-4DDA-9640-F3E6563D5D30}" destId="{55F41D19-7886-49D9-BE3B-B96B1782A4D9}" srcOrd="1" destOrd="0" presId="urn:microsoft.com/office/officeart/2005/8/layout/hierarchy6"/>
    <dgm:cxn modelId="{B9501C18-7A7E-4542-A8B3-8319029FC559}" type="presParOf" srcId="{55F41D19-7886-49D9-BE3B-B96B1782A4D9}" destId="{E31A9B10-083E-4864-8A2B-5032DFB900FF}" srcOrd="0" destOrd="0" presId="urn:microsoft.com/office/officeart/2005/8/layout/hierarchy6"/>
    <dgm:cxn modelId="{11F873B6-AF1F-483A-9FFC-7161FD9FFD4D}" type="presParOf" srcId="{55F41D19-7886-49D9-BE3B-B96B1782A4D9}" destId="{0E726A77-1B0B-4A60-9A57-DE90997D93B3}" srcOrd="1" destOrd="0" presId="urn:microsoft.com/office/officeart/2005/8/layout/hierarchy6"/>
    <dgm:cxn modelId="{9CFA00A7-4374-4ACB-A530-1E055C0876EB}" type="presParOf" srcId="{0E726A77-1B0B-4A60-9A57-DE90997D93B3}" destId="{57F91BBD-D5F1-407C-A826-7D0EAA59B822}" srcOrd="0" destOrd="0" presId="urn:microsoft.com/office/officeart/2005/8/layout/hierarchy6"/>
    <dgm:cxn modelId="{15CB9F4F-6ECD-477C-A6E6-E2850B47467E}" type="presParOf" srcId="{0E726A77-1B0B-4A60-9A57-DE90997D93B3}" destId="{B39C7834-C5BD-48BC-B01D-658A2D1AC93D}" srcOrd="1" destOrd="0" presId="urn:microsoft.com/office/officeart/2005/8/layout/hierarchy6"/>
    <dgm:cxn modelId="{F372181A-D575-4EBA-8BEB-2E5C4D7E579B}" type="presParOf" srcId="{E82A6732-72D8-4BE2-817F-347F7B22FBEB}" destId="{84329FF6-400E-41AA-913B-E2E1EEE40A65}" srcOrd="1" destOrd="0" presId="urn:microsoft.com/office/officeart/2005/8/layout/hierarchy6"/>
    <dgm:cxn modelId="{ECB4BDDF-53C5-4709-9AB0-8A448949C613}" type="presParOf" srcId="{84329FF6-400E-41AA-913B-E2E1EEE40A65}" destId="{FAF3EA73-473E-4E90-B65C-6F69D0494A9A}" srcOrd="0" destOrd="0" presId="urn:microsoft.com/office/officeart/2005/8/layout/hierarchy6"/>
    <dgm:cxn modelId="{54E2E680-FC3B-4B16-A6CB-6A218CDCDBDE}" type="presParOf" srcId="{FAF3EA73-473E-4E90-B65C-6F69D0494A9A}" destId="{4C565BB6-46C6-44BF-81CF-A06D76FDFF8A}" srcOrd="0" destOrd="0" presId="urn:microsoft.com/office/officeart/2005/8/layout/hierarchy6"/>
    <dgm:cxn modelId="{4467BB56-F214-4882-825A-3EA4CA134984}" type="presParOf" srcId="{FAF3EA73-473E-4E90-B65C-6F69D0494A9A}" destId="{53D02F7C-713F-439F-80C5-A3F425D2E145}" srcOrd="1" destOrd="0" presId="urn:microsoft.com/office/officeart/2005/8/layout/hierarchy6"/>
    <dgm:cxn modelId="{A9E7307D-5F43-4522-A8CA-C66793460F8E}" type="presParOf" srcId="{84329FF6-400E-41AA-913B-E2E1EEE40A65}" destId="{D2CFF96B-FA1A-45F8-A755-15E0F32A0EBC}" srcOrd="1" destOrd="0" presId="urn:microsoft.com/office/officeart/2005/8/layout/hierarchy6"/>
    <dgm:cxn modelId="{364FB520-F1EF-4B12-8EDE-36FCA0C2779C}" type="presParOf" srcId="{D2CFF96B-FA1A-45F8-A755-15E0F32A0EBC}" destId="{F4597EB7-038F-4034-9236-2A13393A4FB8}" srcOrd="0" destOrd="0" presId="urn:microsoft.com/office/officeart/2005/8/layout/hierarchy6"/>
    <dgm:cxn modelId="{15BEB5B2-009A-4458-B9E0-6F8EF2B59663}" type="presParOf" srcId="{84329FF6-400E-41AA-913B-E2E1EEE40A65}" destId="{0DDEFF7A-8472-4C87-AD98-D8EC46919B3A}" srcOrd="2" destOrd="0" presId="urn:microsoft.com/office/officeart/2005/8/layout/hierarchy6"/>
    <dgm:cxn modelId="{1AC92A7F-FD91-413A-990B-8FB6B06E7B89}" type="presParOf" srcId="{0DDEFF7A-8472-4C87-AD98-D8EC46919B3A}" destId="{BE353284-55B4-4417-A43F-CAD958DEAC10}" srcOrd="0" destOrd="0" presId="urn:microsoft.com/office/officeart/2005/8/layout/hierarchy6"/>
    <dgm:cxn modelId="{5AF92E56-823B-4B69-8C61-4EF4981C712F}" type="presParOf" srcId="{0DDEFF7A-8472-4C87-AD98-D8EC46919B3A}" destId="{D1FFF38C-C971-4B3B-911F-CA75A5103E45}" srcOrd="1" destOrd="0" presId="urn:microsoft.com/office/officeart/2005/8/layout/hierarchy6"/>
    <dgm:cxn modelId="{5B2B69C8-C8FA-463A-A987-9587C828A5FF}" type="presParOf" srcId="{84329FF6-400E-41AA-913B-E2E1EEE40A65}" destId="{AD55EB5C-0F9F-445E-8BD2-EF4DC044C9DB}" srcOrd="3" destOrd="0" presId="urn:microsoft.com/office/officeart/2005/8/layout/hierarchy6"/>
    <dgm:cxn modelId="{001DF4CB-9696-4188-8C84-3BAD37B6E03B}" type="presParOf" srcId="{AD55EB5C-0F9F-445E-8BD2-EF4DC044C9DB}" destId="{3B711C70-50C4-4E1D-867E-48416442BF0E}" srcOrd="0" destOrd="0" presId="urn:microsoft.com/office/officeart/2005/8/layout/hierarchy6"/>
    <dgm:cxn modelId="{F48A8DDE-92CF-41B1-9E9B-A89F2A50A570}" type="presParOf" srcId="{84329FF6-400E-41AA-913B-E2E1EEE40A65}" destId="{C76F20FE-0BB8-428A-9B52-88005B0599F7}" srcOrd="4" destOrd="0" presId="urn:microsoft.com/office/officeart/2005/8/layout/hierarchy6"/>
    <dgm:cxn modelId="{EDBE043F-C9AA-4CBD-B9AB-8F7007AD42D7}" type="presParOf" srcId="{C76F20FE-0BB8-428A-9B52-88005B0599F7}" destId="{700F98C9-422F-4C52-B3D1-417AA612AC2C}" srcOrd="0" destOrd="0" presId="urn:microsoft.com/office/officeart/2005/8/layout/hierarchy6"/>
    <dgm:cxn modelId="{5EC242E1-06E1-4C8B-8A33-ADA32ED7F38F}" type="presParOf" srcId="{C76F20FE-0BB8-428A-9B52-88005B0599F7}" destId="{EF65495E-6852-4204-928A-4D976A91527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D35F4B-AD4A-499A-84CD-89A7A94BA192}" type="doc">
      <dgm:prSet loTypeId="urn:microsoft.com/office/officeart/2005/8/layout/list1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4E3C133B-123C-4CC2-881E-ABA5232D2CCA}">
      <dgm:prSet phldrT="[Text]"/>
      <dgm:spPr/>
      <dgm:t>
        <a:bodyPr/>
        <a:lstStyle/>
        <a:p>
          <a:r>
            <a:rPr lang="de-DE" b="1">
              <a:solidFill>
                <a:schemeClr val="tx1"/>
              </a:solidFill>
            </a:rPr>
            <a:t>Verkauf an Reisebüro</a:t>
          </a:r>
        </a:p>
      </dgm:t>
    </dgm:pt>
    <dgm:pt modelId="{3E1F82EE-0FF3-463A-B9E4-BA9F89D90CF9}" type="parTrans" cxnId="{55B7DFAB-DE6F-4E74-8775-A9536657DFEF}">
      <dgm:prSet/>
      <dgm:spPr/>
      <dgm:t>
        <a:bodyPr/>
        <a:lstStyle/>
        <a:p>
          <a:endParaRPr lang="de-DE" b="1">
            <a:solidFill>
              <a:schemeClr val="tx1"/>
            </a:solidFill>
          </a:endParaRPr>
        </a:p>
      </dgm:t>
    </dgm:pt>
    <dgm:pt modelId="{4E99E476-1DB1-4DC7-A60B-606B29FF8CBA}" type="sibTrans" cxnId="{55B7DFAB-DE6F-4E74-8775-A9536657DFEF}">
      <dgm:prSet/>
      <dgm:spPr/>
      <dgm:t>
        <a:bodyPr/>
        <a:lstStyle/>
        <a:p>
          <a:endParaRPr lang="de-DE" b="1">
            <a:solidFill>
              <a:schemeClr val="tx1"/>
            </a:solidFill>
          </a:endParaRPr>
        </a:p>
      </dgm:t>
    </dgm:pt>
    <dgm:pt modelId="{D38712D2-1435-44D3-A5D4-82459A1A5D52}">
      <dgm:prSet phldrT="[Text]"/>
      <dgm:spPr/>
      <dgm:t>
        <a:bodyPr/>
        <a:lstStyle/>
        <a:p>
          <a:r>
            <a:rPr lang="de-DE" b="1">
              <a:solidFill>
                <a:schemeClr val="tx1"/>
              </a:solidFill>
            </a:rPr>
            <a:t>Der Polizei zur Verfügung stellen</a:t>
          </a:r>
        </a:p>
      </dgm:t>
    </dgm:pt>
    <dgm:pt modelId="{9902660D-AC00-4F83-8D3F-2CE0F369BAA3}" type="parTrans" cxnId="{55461EA9-CDE4-46BE-B3A6-DDC6FEA7760B}">
      <dgm:prSet/>
      <dgm:spPr/>
      <dgm:t>
        <a:bodyPr/>
        <a:lstStyle/>
        <a:p>
          <a:endParaRPr lang="de-DE" b="1">
            <a:solidFill>
              <a:schemeClr val="tx1"/>
            </a:solidFill>
          </a:endParaRPr>
        </a:p>
      </dgm:t>
    </dgm:pt>
    <dgm:pt modelId="{D73C3C54-84B7-470F-91E1-66B4F076CB7F}" type="sibTrans" cxnId="{55461EA9-CDE4-46BE-B3A6-DDC6FEA7760B}">
      <dgm:prSet/>
      <dgm:spPr/>
      <dgm:t>
        <a:bodyPr/>
        <a:lstStyle/>
        <a:p>
          <a:endParaRPr lang="de-DE" b="1">
            <a:solidFill>
              <a:schemeClr val="tx1"/>
            </a:solidFill>
          </a:endParaRPr>
        </a:p>
      </dgm:t>
    </dgm:pt>
    <dgm:pt modelId="{449ACE3F-6EA8-408B-8D83-353E2B9E0D40}">
      <dgm:prSet phldrT="[Text]"/>
      <dgm:spPr/>
      <dgm:t>
        <a:bodyPr/>
        <a:lstStyle/>
        <a:p>
          <a:r>
            <a:rPr lang="de-DE" b="1">
              <a:solidFill>
                <a:schemeClr val="tx1"/>
              </a:solidFill>
            </a:rPr>
            <a:t>Für eigene Zwecke nutzen</a:t>
          </a:r>
        </a:p>
      </dgm:t>
    </dgm:pt>
    <dgm:pt modelId="{93E79E3A-F5ED-4999-847A-3CD567EB4A03}" type="parTrans" cxnId="{C64C4737-AFDA-4DE5-82A8-E6A9BEC877CB}">
      <dgm:prSet/>
      <dgm:spPr/>
      <dgm:t>
        <a:bodyPr/>
        <a:lstStyle/>
        <a:p>
          <a:endParaRPr lang="de-DE" b="1">
            <a:solidFill>
              <a:schemeClr val="tx1"/>
            </a:solidFill>
          </a:endParaRPr>
        </a:p>
      </dgm:t>
    </dgm:pt>
    <dgm:pt modelId="{FBF8BF5F-9973-4CD4-B940-8EFE9A36BD2A}" type="sibTrans" cxnId="{C64C4737-AFDA-4DE5-82A8-E6A9BEC877CB}">
      <dgm:prSet/>
      <dgm:spPr/>
      <dgm:t>
        <a:bodyPr/>
        <a:lstStyle/>
        <a:p>
          <a:endParaRPr lang="de-DE" b="1">
            <a:solidFill>
              <a:schemeClr val="tx1"/>
            </a:solidFill>
          </a:endParaRPr>
        </a:p>
      </dgm:t>
    </dgm:pt>
    <dgm:pt modelId="{7298D461-B1EB-49A3-A22D-48AF29C92E3A}" type="pres">
      <dgm:prSet presAssocID="{61D35F4B-AD4A-499A-84CD-89A7A94BA192}" presName="linear" presStyleCnt="0">
        <dgm:presLayoutVars>
          <dgm:dir/>
          <dgm:animLvl val="lvl"/>
          <dgm:resizeHandles val="exact"/>
        </dgm:presLayoutVars>
      </dgm:prSet>
      <dgm:spPr/>
    </dgm:pt>
    <dgm:pt modelId="{AF1F4652-F043-458A-A0FF-E2F1237AEC54}" type="pres">
      <dgm:prSet presAssocID="{4E3C133B-123C-4CC2-881E-ABA5232D2CCA}" presName="parentLin" presStyleCnt="0"/>
      <dgm:spPr/>
    </dgm:pt>
    <dgm:pt modelId="{818AA22D-1F89-4E9D-91B8-D5A4341FA3E5}" type="pres">
      <dgm:prSet presAssocID="{4E3C133B-123C-4CC2-881E-ABA5232D2CCA}" presName="parentLeftMargin" presStyleLbl="node1" presStyleIdx="0" presStyleCnt="3"/>
      <dgm:spPr/>
    </dgm:pt>
    <dgm:pt modelId="{49F0AA68-E143-4C73-AB81-8D0EB6DA2D8D}" type="pres">
      <dgm:prSet presAssocID="{4E3C133B-123C-4CC2-881E-ABA5232D2C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7BE115-D593-472B-9A86-4774F020C87D}" type="pres">
      <dgm:prSet presAssocID="{4E3C133B-123C-4CC2-881E-ABA5232D2CCA}" presName="negativeSpace" presStyleCnt="0"/>
      <dgm:spPr/>
    </dgm:pt>
    <dgm:pt modelId="{983BD116-AD62-4E67-84BE-FDD9E024D82E}" type="pres">
      <dgm:prSet presAssocID="{4E3C133B-123C-4CC2-881E-ABA5232D2CCA}" presName="childText" presStyleLbl="conFgAcc1" presStyleIdx="0" presStyleCnt="3">
        <dgm:presLayoutVars>
          <dgm:bulletEnabled val="1"/>
        </dgm:presLayoutVars>
      </dgm:prSet>
      <dgm:spPr/>
    </dgm:pt>
    <dgm:pt modelId="{13D2C82D-ABBB-4CE6-AD8A-CAD2AF97C8FE}" type="pres">
      <dgm:prSet presAssocID="{4E99E476-1DB1-4DC7-A60B-606B29FF8CBA}" presName="spaceBetweenRectangles" presStyleCnt="0"/>
      <dgm:spPr/>
    </dgm:pt>
    <dgm:pt modelId="{31D72C76-C46E-41B8-8DE9-8AC765FA9432}" type="pres">
      <dgm:prSet presAssocID="{D38712D2-1435-44D3-A5D4-82459A1A5D52}" presName="parentLin" presStyleCnt="0"/>
      <dgm:spPr/>
    </dgm:pt>
    <dgm:pt modelId="{7DD548F0-9238-4FC2-9C4A-0655AA7CF077}" type="pres">
      <dgm:prSet presAssocID="{D38712D2-1435-44D3-A5D4-82459A1A5D52}" presName="parentLeftMargin" presStyleLbl="node1" presStyleIdx="0" presStyleCnt="3"/>
      <dgm:spPr/>
    </dgm:pt>
    <dgm:pt modelId="{DC0C7227-06EB-4D2C-8FAF-6D249BCDAF38}" type="pres">
      <dgm:prSet presAssocID="{D38712D2-1435-44D3-A5D4-82459A1A5D5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5F6909-7E91-43FC-BDE3-D8F80E9CAD1B}" type="pres">
      <dgm:prSet presAssocID="{D38712D2-1435-44D3-A5D4-82459A1A5D52}" presName="negativeSpace" presStyleCnt="0"/>
      <dgm:spPr/>
    </dgm:pt>
    <dgm:pt modelId="{81C6CA69-C110-45E6-9654-DF4F8D33A64D}" type="pres">
      <dgm:prSet presAssocID="{D38712D2-1435-44D3-A5D4-82459A1A5D52}" presName="childText" presStyleLbl="conFgAcc1" presStyleIdx="1" presStyleCnt="3">
        <dgm:presLayoutVars>
          <dgm:bulletEnabled val="1"/>
        </dgm:presLayoutVars>
      </dgm:prSet>
      <dgm:spPr/>
    </dgm:pt>
    <dgm:pt modelId="{F39C130D-340C-4F1E-B6A6-7824319C9733}" type="pres">
      <dgm:prSet presAssocID="{D73C3C54-84B7-470F-91E1-66B4F076CB7F}" presName="spaceBetweenRectangles" presStyleCnt="0"/>
      <dgm:spPr/>
    </dgm:pt>
    <dgm:pt modelId="{7E0C56A3-8319-42C1-88D8-A46DE85552AA}" type="pres">
      <dgm:prSet presAssocID="{449ACE3F-6EA8-408B-8D83-353E2B9E0D40}" presName="parentLin" presStyleCnt="0"/>
      <dgm:spPr/>
    </dgm:pt>
    <dgm:pt modelId="{5A1BC7BD-333D-4E81-B438-6B8426F58C41}" type="pres">
      <dgm:prSet presAssocID="{449ACE3F-6EA8-408B-8D83-353E2B9E0D40}" presName="parentLeftMargin" presStyleLbl="node1" presStyleIdx="1" presStyleCnt="3"/>
      <dgm:spPr/>
    </dgm:pt>
    <dgm:pt modelId="{490FEE11-256E-4ED2-AEFA-94EA11D3468E}" type="pres">
      <dgm:prSet presAssocID="{449ACE3F-6EA8-408B-8D83-353E2B9E0D4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3D63E81-BF06-4589-955B-8C31B8EFCF15}" type="pres">
      <dgm:prSet presAssocID="{449ACE3F-6EA8-408B-8D83-353E2B9E0D40}" presName="negativeSpace" presStyleCnt="0"/>
      <dgm:spPr/>
    </dgm:pt>
    <dgm:pt modelId="{4CE9B58E-35CA-4313-A63E-FF7CAE872786}" type="pres">
      <dgm:prSet presAssocID="{449ACE3F-6EA8-408B-8D83-353E2B9E0D4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7481109-5E9D-4591-9592-2E8CECCC9817}" type="presOf" srcId="{449ACE3F-6EA8-408B-8D83-353E2B9E0D40}" destId="{5A1BC7BD-333D-4E81-B438-6B8426F58C41}" srcOrd="0" destOrd="0" presId="urn:microsoft.com/office/officeart/2005/8/layout/list1"/>
    <dgm:cxn modelId="{D705EB2B-C514-4F7E-9E09-62C614D30D30}" type="presOf" srcId="{61D35F4B-AD4A-499A-84CD-89A7A94BA192}" destId="{7298D461-B1EB-49A3-A22D-48AF29C92E3A}" srcOrd="0" destOrd="0" presId="urn:microsoft.com/office/officeart/2005/8/layout/list1"/>
    <dgm:cxn modelId="{C64C4737-AFDA-4DE5-82A8-E6A9BEC877CB}" srcId="{61D35F4B-AD4A-499A-84CD-89A7A94BA192}" destId="{449ACE3F-6EA8-408B-8D83-353E2B9E0D40}" srcOrd="2" destOrd="0" parTransId="{93E79E3A-F5ED-4999-847A-3CD567EB4A03}" sibTransId="{FBF8BF5F-9973-4CD4-B940-8EFE9A36BD2A}"/>
    <dgm:cxn modelId="{4860A34C-2015-457C-BF89-3363FFF86DC1}" type="presOf" srcId="{D38712D2-1435-44D3-A5D4-82459A1A5D52}" destId="{7DD548F0-9238-4FC2-9C4A-0655AA7CF077}" srcOrd="0" destOrd="0" presId="urn:microsoft.com/office/officeart/2005/8/layout/list1"/>
    <dgm:cxn modelId="{F3E4B956-E011-43B5-B8CE-833857C18A42}" type="presOf" srcId="{4E3C133B-123C-4CC2-881E-ABA5232D2CCA}" destId="{818AA22D-1F89-4E9D-91B8-D5A4341FA3E5}" srcOrd="0" destOrd="0" presId="urn:microsoft.com/office/officeart/2005/8/layout/list1"/>
    <dgm:cxn modelId="{24CE8858-514A-4074-A511-644041FA5455}" type="presOf" srcId="{D38712D2-1435-44D3-A5D4-82459A1A5D52}" destId="{DC0C7227-06EB-4D2C-8FAF-6D249BCDAF38}" srcOrd="1" destOrd="0" presId="urn:microsoft.com/office/officeart/2005/8/layout/list1"/>
    <dgm:cxn modelId="{55461EA9-CDE4-46BE-B3A6-DDC6FEA7760B}" srcId="{61D35F4B-AD4A-499A-84CD-89A7A94BA192}" destId="{D38712D2-1435-44D3-A5D4-82459A1A5D52}" srcOrd="1" destOrd="0" parTransId="{9902660D-AC00-4F83-8D3F-2CE0F369BAA3}" sibTransId="{D73C3C54-84B7-470F-91E1-66B4F076CB7F}"/>
    <dgm:cxn modelId="{55B7DFAB-DE6F-4E74-8775-A9536657DFEF}" srcId="{61D35F4B-AD4A-499A-84CD-89A7A94BA192}" destId="{4E3C133B-123C-4CC2-881E-ABA5232D2CCA}" srcOrd="0" destOrd="0" parTransId="{3E1F82EE-0FF3-463A-B9E4-BA9F89D90CF9}" sibTransId="{4E99E476-1DB1-4DC7-A60B-606B29FF8CBA}"/>
    <dgm:cxn modelId="{9E9282DF-43B5-4C66-AEFB-8B6E8666EB26}" type="presOf" srcId="{4E3C133B-123C-4CC2-881E-ABA5232D2CCA}" destId="{49F0AA68-E143-4C73-AB81-8D0EB6DA2D8D}" srcOrd="1" destOrd="0" presId="urn:microsoft.com/office/officeart/2005/8/layout/list1"/>
    <dgm:cxn modelId="{C2B695EE-BE51-48CD-B7C7-9E42AB56504E}" type="presOf" srcId="{449ACE3F-6EA8-408B-8D83-353E2B9E0D40}" destId="{490FEE11-256E-4ED2-AEFA-94EA11D3468E}" srcOrd="1" destOrd="0" presId="urn:microsoft.com/office/officeart/2005/8/layout/list1"/>
    <dgm:cxn modelId="{1D0AF294-C494-4D3B-8456-35DD3CEEEF02}" type="presParOf" srcId="{7298D461-B1EB-49A3-A22D-48AF29C92E3A}" destId="{AF1F4652-F043-458A-A0FF-E2F1237AEC54}" srcOrd="0" destOrd="0" presId="urn:microsoft.com/office/officeart/2005/8/layout/list1"/>
    <dgm:cxn modelId="{17CF8FFB-55A7-4251-813A-E5FC37359D99}" type="presParOf" srcId="{AF1F4652-F043-458A-A0FF-E2F1237AEC54}" destId="{818AA22D-1F89-4E9D-91B8-D5A4341FA3E5}" srcOrd="0" destOrd="0" presId="urn:microsoft.com/office/officeart/2005/8/layout/list1"/>
    <dgm:cxn modelId="{5540C2DA-1745-472F-B424-4D2CEFCFC36B}" type="presParOf" srcId="{AF1F4652-F043-458A-A0FF-E2F1237AEC54}" destId="{49F0AA68-E143-4C73-AB81-8D0EB6DA2D8D}" srcOrd="1" destOrd="0" presId="urn:microsoft.com/office/officeart/2005/8/layout/list1"/>
    <dgm:cxn modelId="{9F4E6803-039F-481A-AFC5-9BD84A4B81C0}" type="presParOf" srcId="{7298D461-B1EB-49A3-A22D-48AF29C92E3A}" destId="{8F7BE115-D593-472B-9A86-4774F020C87D}" srcOrd="1" destOrd="0" presId="urn:microsoft.com/office/officeart/2005/8/layout/list1"/>
    <dgm:cxn modelId="{529B837E-03AC-4F92-8D50-A94E1F04B54B}" type="presParOf" srcId="{7298D461-B1EB-49A3-A22D-48AF29C92E3A}" destId="{983BD116-AD62-4E67-84BE-FDD9E024D82E}" srcOrd="2" destOrd="0" presId="urn:microsoft.com/office/officeart/2005/8/layout/list1"/>
    <dgm:cxn modelId="{0BAD1DC6-B962-4D1E-B16D-1C7FEEC3972E}" type="presParOf" srcId="{7298D461-B1EB-49A3-A22D-48AF29C92E3A}" destId="{13D2C82D-ABBB-4CE6-AD8A-CAD2AF97C8FE}" srcOrd="3" destOrd="0" presId="urn:microsoft.com/office/officeart/2005/8/layout/list1"/>
    <dgm:cxn modelId="{CE4A192B-4FD5-413E-BA96-177BE6FFF780}" type="presParOf" srcId="{7298D461-B1EB-49A3-A22D-48AF29C92E3A}" destId="{31D72C76-C46E-41B8-8DE9-8AC765FA9432}" srcOrd="4" destOrd="0" presId="urn:microsoft.com/office/officeart/2005/8/layout/list1"/>
    <dgm:cxn modelId="{542773A6-21FA-4C06-BF18-40479A75039C}" type="presParOf" srcId="{31D72C76-C46E-41B8-8DE9-8AC765FA9432}" destId="{7DD548F0-9238-4FC2-9C4A-0655AA7CF077}" srcOrd="0" destOrd="0" presId="urn:microsoft.com/office/officeart/2005/8/layout/list1"/>
    <dgm:cxn modelId="{3EAF8192-C3FA-4FDC-8835-0B451119CA13}" type="presParOf" srcId="{31D72C76-C46E-41B8-8DE9-8AC765FA9432}" destId="{DC0C7227-06EB-4D2C-8FAF-6D249BCDAF38}" srcOrd="1" destOrd="0" presId="urn:microsoft.com/office/officeart/2005/8/layout/list1"/>
    <dgm:cxn modelId="{01DC31B8-C01F-4048-A7FE-7C3B7425468A}" type="presParOf" srcId="{7298D461-B1EB-49A3-A22D-48AF29C92E3A}" destId="{1E5F6909-7E91-43FC-BDE3-D8F80E9CAD1B}" srcOrd="5" destOrd="0" presId="urn:microsoft.com/office/officeart/2005/8/layout/list1"/>
    <dgm:cxn modelId="{30B41D5C-2F68-42DD-9999-345C4D0B252B}" type="presParOf" srcId="{7298D461-B1EB-49A3-A22D-48AF29C92E3A}" destId="{81C6CA69-C110-45E6-9654-DF4F8D33A64D}" srcOrd="6" destOrd="0" presId="urn:microsoft.com/office/officeart/2005/8/layout/list1"/>
    <dgm:cxn modelId="{9CAE7616-5CF9-4B7E-8FA4-068ACC86640C}" type="presParOf" srcId="{7298D461-B1EB-49A3-A22D-48AF29C92E3A}" destId="{F39C130D-340C-4F1E-B6A6-7824319C9733}" srcOrd="7" destOrd="0" presId="urn:microsoft.com/office/officeart/2005/8/layout/list1"/>
    <dgm:cxn modelId="{A0DC5FEC-3D88-4A9F-977C-6567B922C6F5}" type="presParOf" srcId="{7298D461-B1EB-49A3-A22D-48AF29C92E3A}" destId="{7E0C56A3-8319-42C1-88D8-A46DE85552AA}" srcOrd="8" destOrd="0" presId="urn:microsoft.com/office/officeart/2005/8/layout/list1"/>
    <dgm:cxn modelId="{7FD4B656-FA24-4019-ABAE-B25167E8EBE5}" type="presParOf" srcId="{7E0C56A3-8319-42C1-88D8-A46DE85552AA}" destId="{5A1BC7BD-333D-4E81-B438-6B8426F58C41}" srcOrd="0" destOrd="0" presId="urn:microsoft.com/office/officeart/2005/8/layout/list1"/>
    <dgm:cxn modelId="{EDDC9E8D-C169-4E06-92DA-E438AEC67CC8}" type="presParOf" srcId="{7E0C56A3-8319-42C1-88D8-A46DE85552AA}" destId="{490FEE11-256E-4ED2-AEFA-94EA11D3468E}" srcOrd="1" destOrd="0" presId="urn:microsoft.com/office/officeart/2005/8/layout/list1"/>
    <dgm:cxn modelId="{E7AED434-7120-4D6E-BF86-1C8632BF2522}" type="presParOf" srcId="{7298D461-B1EB-49A3-A22D-48AF29C92E3A}" destId="{F3D63E81-BF06-4589-955B-8C31B8EFCF15}" srcOrd="9" destOrd="0" presId="urn:microsoft.com/office/officeart/2005/8/layout/list1"/>
    <dgm:cxn modelId="{D9921EB9-C3AE-42F8-BB20-DF314D33F173}" type="presParOf" srcId="{7298D461-B1EB-49A3-A22D-48AF29C92E3A}" destId="{4CE9B58E-35CA-4313-A63E-FF7CAE87278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F98C9-422F-4C52-B3D1-417AA612AC2C}">
      <dsp:nvSpPr>
        <dsp:cNvPr id="0" name=""/>
        <dsp:cNvSpPr/>
      </dsp:nvSpPr>
      <dsp:spPr>
        <a:xfrm>
          <a:off x="0" y="3545761"/>
          <a:ext cx="8924555" cy="551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u="none" kern="1200">
              <a:solidFill>
                <a:schemeClr val="tx1"/>
              </a:solidFill>
              <a:effectLst/>
            </a:rPr>
            <a:t>Jahreszeit</a:t>
          </a:r>
        </a:p>
      </dsp:txBody>
      <dsp:txXfrm>
        <a:off x="0" y="3545761"/>
        <a:ext cx="2677366" cy="551683"/>
      </dsp:txXfrm>
    </dsp:sp>
    <dsp:sp modelId="{BE353284-55B4-4417-A43F-CAD958DEAC10}">
      <dsp:nvSpPr>
        <dsp:cNvPr id="0" name=""/>
        <dsp:cNvSpPr/>
      </dsp:nvSpPr>
      <dsp:spPr>
        <a:xfrm>
          <a:off x="0" y="2902130"/>
          <a:ext cx="8924555" cy="551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u="none" kern="1200">
              <a:solidFill>
                <a:schemeClr val="tx1"/>
              </a:solidFill>
              <a:effectLst/>
            </a:rPr>
            <a:t>Uhrzeit</a:t>
          </a:r>
        </a:p>
      </dsp:txBody>
      <dsp:txXfrm>
        <a:off x="0" y="2902130"/>
        <a:ext cx="2677366" cy="551683"/>
      </dsp:txXfrm>
    </dsp:sp>
    <dsp:sp modelId="{4C565BB6-46C6-44BF-81CF-A06D76FDFF8A}">
      <dsp:nvSpPr>
        <dsp:cNvPr id="0" name=""/>
        <dsp:cNvSpPr/>
      </dsp:nvSpPr>
      <dsp:spPr>
        <a:xfrm>
          <a:off x="0" y="2258499"/>
          <a:ext cx="8924555" cy="551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u="none" kern="1200">
              <a:solidFill>
                <a:schemeClr val="tx1"/>
              </a:solidFill>
              <a:effectLst/>
            </a:rPr>
            <a:t>Lage</a:t>
          </a:r>
        </a:p>
      </dsp:txBody>
      <dsp:txXfrm>
        <a:off x="0" y="2258499"/>
        <a:ext cx="2677366" cy="551683"/>
      </dsp:txXfrm>
    </dsp:sp>
    <dsp:sp modelId="{5F0A92DB-D128-44B9-8ED4-00F32863669A}">
      <dsp:nvSpPr>
        <dsp:cNvPr id="0" name=""/>
        <dsp:cNvSpPr/>
      </dsp:nvSpPr>
      <dsp:spPr>
        <a:xfrm>
          <a:off x="4806608" y="1656045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Sicher?</a:t>
          </a:r>
        </a:p>
      </dsp:txBody>
      <dsp:txXfrm>
        <a:off x="4820073" y="1669510"/>
        <a:ext cx="662674" cy="432806"/>
      </dsp:txXfrm>
    </dsp:sp>
    <dsp:sp modelId="{72C27AB9-6962-4A50-9E15-B6317880BF88}">
      <dsp:nvSpPr>
        <dsp:cNvPr id="0" name=""/>
        <dsp:cNvSpPr/>
      </dsp:nvSpPr>
      <dsp:spPr>
        <a:xfrm>
          <a:off x="3022256" y="2115782"/>
          <a:ext cx="2129155" cy="183894"/>
        </a:xfrm>
        <a:custGeom>
          <a:avLst/>
          <a:gdLst/>
          <a:ahLst/>
          <a:cxnLst/>
          <a:rect l="0" t="0" r="0" b="0"/>
          <a:pathLst>
            <a:path>
              <a:moveTo>
                <a:pt x="2129155" y="0"/>
              </a:moveTo>
              <a:lnTo>
                <a:pt x="2129155" y="91947"/>
              </a:lnTo>
              <a:lnTo>
                <a:pt x="0" y="91947"/>
              </a:lnTo>
              <a:lnTo>
                <a:pt x="0" y="18389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A41096-165C-4BF6-9EF6-ED273A2A3E6F}">
      <dsp:nvSpPr>
        <dsp:cNvPr id="0" name=""/>
        <dsp:cNvSpPr/>
      </dsp:nvSpPr>
      <dsp:spPr>
        <a:xfrm>
          <a:off x="2677453" y="2299676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Norden</a:t>
          </a:r>
        </a:p>
      </dsp:txBody>
      <dsp:txXfrm>
        <a:off x="2690918" y="2313141"/>
        <a:ext cx="662674" cy="432806"/>
      </dsp:txXfrm>
    </dsp:sp>
    <dsp:sp modelId="{1DE4ACD8-4A59-4B53-93D9-F578173419ED}">
      <dsp:nvSpPr>
        <dsp:cNvPr id="0" name=""/>
        <dsp:cNvSpPr/>
      </dsp:nvSpPr>
      <dsp:spPr>
        <a:xfrm>
          <a:off x="2976536" y="2759413"/>
          <a:ext cx="91440" cy="183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89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6D30C-5F0D-4E68-980E-84C9AC483564}">
      <dsp:nvSpPr>
        <dsp:cNvPr id="0" name=""/>
        <dsp:cNvSpPr/>
      </dsp:nvSpPr>
      <dsp:spPr>
        <a:xfrm>
          <a:off x="2677453" y="2943308"/>
          <a:ext cx="689604" cy="45973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b="1" u="none" kern="1200">
            <a:solidFill>
              <a:schemeClr val="tx1"/>
            </a:solidFill>
            <a:effectLst/>
          </a:endParaRPr>
        </a:p>
      </dsp:txBody>
      <dsp:txXfrm>
        <a:off x="2690918" y="2956773"/>
        <a:ext cx="662674" cy="432806"/>
      </dsp:txXfrm>
    </dsp:sp>
    <dsp:sp modelId="{F917405D-C291-402A-9C4F-937D4741E64C}">
      <dsp:nvSpPr>
        <dsp:cNvPr id="0" name=""/>
        <dsp:cNvSpPr/>
      </dsp:nvSpPr>
      <dsp:spPr>
        <a:xfrm>
          <a:off x="2976536" y="3403044"/>
          <a:ext cx="91440" cy="183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C24CB-AEDF-4B33-9185-496CD777561B}">
      <dsp:nvSpPr>
        <dsp:cNvPr id="0" name=""/>
        <dsp:cNvSpPr/>
      </dsp:nvSpPr>
      <dsp:spPr>
        <a:xfrm>
          <a:off x="2677453" y="3586939"/>
          <a:ext cx="689604" cy="45973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b="1" u="none" kern="1200">
            <a:solidFill>
              <a:schemeClr val="tx1"/>
            </a:solidFill>
            <a:effectLst/>
          </a:endParaRPr>
        </a:p>
      </dsp:txBody>
      <dsp:txXfrm>
        <a:off x="2690918" y="3600404"/>
        <a:ext cx="662674" cy="432806"/>
      </dsp:txXfrm>
    </dsp:sp>
    <dsp:sp modelId="{79C86760-F1CC-4DFB-8207-24F953AA429A}">
      <dsp:nvSpPr>
        <dsp:cNvPr id="0" name=""/>
        <dsp:cNvSpPr/>
      </dsp:nvSpPr>
      <dsp:spPr>
        <a:xfrm>
          <a:off x="2976536" y="4046675"/>
          <a:ext cx="91440" cy="183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D011FC-55F9-49FD-B3E2-2A507E955932}">
      <dsp:nvSpPr>
        <dsp:cNvPr id="0" name=""/>
        <dsp:cNvSpPr/>
      </dsp:nvSpPr>
      <dsp:spPr>
        <a:xfrm>
          <a:off x="2677453" y="4230570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ja</a:t>
          </a:r>
        </a:p>
      </dsp:txBody>
      <dsp:txXfrm>
        <a:off x="2690918" y="4244035"/>
        <a:ext cx="662674" cy="432806"/>
      </dsp:txXfrm>
    </dsp:sp>
    <dsp:sp modelId="{DBDB7CC1-AC00-44A7-8902-C4DC4076B052}">
      <dsp:nvSpPr>
        <dsp:cNvPr id="0" name=""/>
        <dsp:cNvSpPr/>
      </dsp:nvSpPr>
      <dsp:spPr>
        <a:xfrm>
          <a:off x="5039350" y="2115782"/>
          <a:ext cx="112060" cy="183894"/>
        </a:xfrm>
        <a:custGeom>
          <a:avLst/>
          <a:gdLst/>
          <a:ahLst/>
          <a:cxnLst/>
          <a:rect l="0" t="0" r="0" b="0"/>
          <a:pathLst>
            <a:path>
              <a:moveTo>
                <a:pt x="112060" y="0"/>
              </a:moveTo>
              <a:lnTo>
                <a:pt x="112060" y="91947"/>
              </a:lnTo>
              <a:lnTo>
                <a:pt x="0" y="91947"/>
              </a:lnTo>
              <a:lnTo>
                <a:pt x="0" y="18389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CFDF-838D-4ED2-8F77-D927F949B56B}">
      <dsp:nvSpPr>
        <dsp:cNvPr id="0" name=""/>
        <dsp:cNvSpPr/>
      </dsp:nvSpPr>
      <dsp:spPr>
        <a:xfrm>
          <a:off x="4694547" y="2299676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Zentral</a:t>
          </a:r>
        </a:p>
      </dsp:txBody>
      <dsp:txXfrm>
        <a:off x="4708012" y="2313141"/>
        <a:ext cx="662674" cy="432806"/>
      </dsp:txXfrm>
    </dsp:sp>
    <dsp:sp modelId="{35848A25-DD25-41B2-9823-74DD22934F95}">
      <dsp:nvSpPr>
        <dsp:cNvPr id="0" name=""/>
        <dsp:cNvSpPr/>
      </dsp:nvSpPr>
      <dsp:spPr>
        <a:xfrm>
          <a:off x="4366985" y="2759413"/>
          <a:ext cx="672364" cy="183894"/>
        </a:xfrm>
        <a:custGeom>
          <a:avLst/>
          <a:gdLst/>
          <a:ahLst/>
          <a:cxnLst/>
          <a:rect l="0" t="0" r="0" b="0"/>
          <a:pathLst>
            <a:path>
              <a:moveTo>
                <a:pt x="672364" y="0"/>
              </a:moveTo>
              <a:lnTo>
                <a:pt x="672364" y="91947"/>
              </a:lnTo>
              <a:lnTo>
                <a:pt x="0" y="91947"/>
              </a:lnTo>
              <a:lnTo>
                <a:pt x="0" y="18389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B935B-86BE-4F5D-A386-6C5132716668}">
      <dsp:nvSpPr>
        <dsp:cNvPr id="0" name=""/>
        <dsp:cNvSpPr/>
      </dsp:nvSpPr>
      <dsp:spPr>
        <a:xfrm>
          <a:off x="4022183" y="2943308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Z1</a:t>
          </a:r>
        </a:p>
      </dsp:txBody>
      <dsp:txXfrm>
        <a:off x="4035648" y="2956773"/>
        <a:ext cx="662674" cy="432806"/>
      </dsp:txXfrm>
    </dsp:sp>
    <dsp:sp modelId="{12CD3233-58E8-4A3A-93C7-92513E1543E5}">
      <dsp:nvSpPr>
        <dsp:cNvPr id="0" name=""/>
        <dsp:cNvSpPr/>
      </dsp:nvSpPr>
      <dsp:spPr>
        <a:xfrm>
          <a:off x="3918742" y="3403044"/>
          <a:ext cx="448243" cy="183894"/>
        </a:xfrm>
        <a:custGeom>
          <a:avLst/>
          <a:gdLst/>
          <a:ahLst/>
          <a:cxnLst/>
          <a:rect l="0" t="0" r="0" b="0"/>
          <a:pathLst>
            <a:path>
              <a:moveTo>
                <a:pt x="448243" y="0"/>
              </a:moveTo>
              <a:lnTo>
                <a:pt x="448243" y="91947"/>
              </a:lnTo>
              <a:lnTo>
                <a:pt x="0" y="91947"/>
              </a:lnTo>
              <a:lnTo>
                <a:pt x="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B7787F-9E64-46FB-8FC6-BBA8D4BFF578}">
      <dsp:nvSpPr>
        <dsp:cNvPr id="0" name=""/>
        <dsp:cNvSpPr/>
      </dsp:nvSpPr>
      <dsp:spPr>
        <a:xfrm>
          <a:off x="3573940" y="3586939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J1</a:t>
          </a:r>
        </a:p>
      </dsp:txBody>
      <dsp:txXfrm>
        <a:off x="3587405" y="3600404"/>
        <a:ext cx="662674" cy="432806"/>
      </dsp:txXfrm>
    </dsp:sp>
    <dsp:sp modelId="{7DA0DD97-549D-412D-9ED7-768000F8A830}">
      <dsp:nvSpPr>
        <dsp:cNvPr id="0" name=""/>
        <dsp:cNvSpPr/>
      </dsp:nvSpPr>
      <dsp:spPr>
        <a:xfrm>
          <a:off x="3873022" y="4046675"/>
          <a:ext cx="91440" cy="183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92C250-36E1-4800-9A4B-CEBBDF886D76}">
      <dsp:nvSpPr>
        <dsp:cNvPr id="0" name=""/>
        <dsp:cNvSpPr/>
      </dsp:nvSpPr>
      <dsp:spPr>
        <a:xfrm>
          <a:off x="3573940" y="4230570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ja</a:t>
          </a:r>
        </a:p>
      </dsp:txBody>
      <dsp:txXfrm>
        <a:off x="3587405" y="4244035"/>
        <a:ext cx="662674" cy="432806"/>
      </dsp:txXfrm>
    </dsp:sp>
    <dsp:sp modelId="{CC85B455-399F-42AD-BB89-51EA9B6E120D}">
      <dsp:nvSpPr>
        <dsp:cNvPr id="0" name=""/>
        <dsp:cNvSpPr/>
      </dsp:nvSpPr>
      <dsp:spPr>
        <a:xfrm>
          <a:off x="4366985" y="3403044"/>
          <a:ext cx="448243" cy="183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947"/>
              </a:lnTo>
              <a:lnTo>
                <a:pt x="448243" y="91947"/>
              </a:lnTo>
              <a:lnTo>
                <a:pt x="448243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AC5EA-96A7-49EE-B685-BC4E94B0CF05}">
      <dsp:nvSpPr>
        <dsp:cNvPr id="0" name=""/>
        <dsp:cNvSpPr/>
      </dsp:nvSpPr>
      <dsp:spPr>
        <a:xfrm>
          <a:off x="4470426" y="3586939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J2</a:t>
          </a:r>
        </a:p>
      </dsp:txBody>
      <dsp:txXfrm>
        <a:off x="4483891" y="3600404"/>
        <a:ext cx="662674" cy="432806"/>
      </dsp:txXfrm>
    </dsp:sp>
    <dsp:sp modelId="{D11B2753-A416-4E29-B75E-FE97C44EE67C}">
      <dsp:nvSpPr>
        <dsp:cNvPr id="0" name=""/>
        <dsp:cNvSpPr/>
      </dsp:nvSpPr>
      <dsp:spPr>
        <a:xfrm>
          <a:off x="4769508" y="4046675"/>
          <a:ext cx="91440" cy="183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5C67D-D6CD-4C7E-9F54-E051DDA1F43D}">
      <dsp:nvSpPr>
        <dsp:cNvPr id="0" name=""/>
        <dsp:cNvSpPr/>
      </dsp:nvSpPr>
      <dsp:spPr>
        <a:xfrm>
          <a:off x="4470426" y="4230570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nein</a:t>
          </a:r>
        </a:p>
      </dsp:txBody>
      <dsp:txXfrm>
        <a:off x="4483891" y="4244035"/>
        <a:ext cx="662674" cy="432806"/>
      </dsp:txXfrm>
    </dsp:sp>
    <dsp:sp modelId="{91DFEE63-13E9-449B-9BD2-5BF6518333C9}">
      <dsp:nvSpPr>
        <dsp:cNvPr id="0" name=""/>
        <dsp:cNvSpPr/>
      </dsp:nvSpPr>
      <dsp:spPr>
        <a:xfrm>
          <a:off x="5039350" y="2759413"/>
          <a:ext cx="672364" cy="183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947"/>
              </a:lnTo>
              <a:lnTo>
                <a:pt x="672364" y="91947"/>
              </a:lnTo>
              <a:lnTo>
                <a:pt x="672364" y="18389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E98A2-EC44-4078-AE56-F956C71E3C3C}">
      <dsp:nvSpPr>
        <dsp:cNvPr id="0" name=""/>
        <dsp:cNvSpPr/>
      </dsp:nvSpPr>
      <dsp:spPr>
        <a:xfrm>
          <a:off x="5366912" y="2943308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Z2</a:t>
          </a:r>
        </a:p>
      </dsp:txBody>
      <dsp:txXfrm>
        <a:off x="5380377" y="2956773"/>
        <a:ext cx="662674" cy="432806"/>
      </dsp:txXfrm>
    </dsp:sp>
    <dsp:sp modelId="{ABB15526-3E19-4F1D-AF96-A7882033887B}">
      <dsp:nvSpPr>
        <dsp:cNvPr id="0" name=""/>
        <dsp:cNvSpPr/>
      </dsp:nvSpPr>
      <dsp:spPr>
        <a:xfrm>
          <a:off x="5665995" y="3403044"/>
          <a:ext cx="91440" cy="183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C9B63-374E-4B02-B543-D0490C355B7F}">
      <dsp:nvSpPr>
        <dsp:cNvPr id="0" name=""/>
        <dsp:cNvSpPr/>
      </dsp:nvSpPr>
      <dsp:spPr>
        <a:xfrm>
          <a:off x="5366912" y="3586939"/>
          <a:ext cx="689604" cy="45973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b="1" u="none" kern="1200">
            <a:solidFill>
              <a:schemeClr val="tx1"/>
            </a:solidFill>
            <a:effectLst/>
          </a:endParaRPr>
        </a:p>
      </dsp:txBody>
      <dsp:txXfrm>
        <a:off x="5380377" y="3600404"/>
        <a:ext cx="662674" cy="432806"/>
      </dsp:txXfrm>
    </dsp:sp>
    <dsp:sp modelId="{7A4DFE99-6E10-46D7-826B-C686618F0C69}">
      <dsp:nvSpPr>
        <dsp:cNvPr id="0" name=""/>
        <dsp:cNvSpPr/>
      </dsp:nvSpPr>
      <dsp:spPr>
        <a:xfrm>
          <a:off x="5665995" y="4046675"/>
          <a:ext cx="91440" cy="183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22127-D357-480B-A98A-13A2BBE5DC0A}">
      <dsp:nvSpPr>
        <dsp:cNvPr id="0" name=""/>
        <dsp:cNvSpPr/>
      </dsp:nvSpPr>
      <dsp:spPr>
        <a:xfrm>
          <a:off x="5366912" y="4230570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nein</a:t>
          </a:r>
        </a:p>
      </dsp:txBody>
      <dsp:txXfrm>
        <a:off x="5380377" y="4244035"/>
        <a:ext cx="662674" cy="432806"/>
      </dsp:txXfrm>
    </dsp:sp>
    <dsp:sp modelId="{0E09D810-E70D-4390-A3BF-F5FC3F9418C7}">
      <dsp:nvSpPr>
        <dsp:cNvPr id="0" name=""/>
        <dsp:cNvSpPr/>
      </dsp:nvSpPr>
      <dsp:spPr>
        <a:xfrm>
          <a:off x="5151411" y="2115782"/>
          <a:ext cx="2129155" cy="183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947"/>
              </a:lnTo>
              <a:lnTo>
                <a:pt x="2129155" y="91947"/>
              </a:lnTo>
              <a:lnTo>
                <a:pt x="2129155" y="18389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ACAEA5-7212-42F9-8A1F-B1571540E6C4}">
      <dsp:nvSpPr>
        <dsp:cNvPr id="0" name=""/>
        <dsp:cNvSpPr/>
      </dsp:nvSpPr>
      <dsp:spPr>
        <a:xfrm>
          <a:off x="6935763" y="2299676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Süden</a:t>
          </a:r>
        </a:p>
      </dsp:txBody>
      <dsp:txXfrm>
        <a:off x="6949228" y="2313141"/>
        <a:ext cx="662674" cy="432806"/>
      </dsp:txXfrm>
    </dsp:sp>
    <dsp:sp modelId="{4E253C18-4F9A-4508-B9F6-1C9C7106E960}">
      <dsp:nvSpPr>
        <dsp:cNvPr id="0" name=""/>
        <dsp:cNvSpPr/>
      </dsp:nvSpPr>
      <dsp:spPr>
        <a:xfrm>
          <a:off x="6608201" y="2759413"/>
          <a:ext cx="672364" cy="183894"/>
        </a:xfrm>
        <a:custGeom>
          <a:avLst/>
          <a:gdLst/>
          <a:ahLst/>
          <a:cxnLst/>
          <a:rect l="0" t="0" r="0" b="0"/>
          <a:pathLst>
            <a:path>
              <a:moveTo>
                <a:pt x="672364" y="0"/>
              </a:moveTo>
              <a:lnTo>
                <a:pt x="672364" y="91947"/>
              </a:lnTo>
              <a:lnTo>
                <a:pt x="0" y="91947"/>
              </a:lnTo>
              <a:lnTo>
                <a:pt x="0" y="18389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B25C77-32C9-4042-80BC-75FCD20AC705}">
      <dsp:nvSpPr>
        <dsp:cNvPr id="0" name=""/>
        <dsp:cNvSpPr/>
      </dsp:nvSpPr>
      <dsp:spPr>
        <a:xfrm>
          <a:off x="6263399" y="2943308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Z1</a:t>
          </a:r>
        </a:p>
      </dsp:txBody>
      <dsp:txXfrm>
        <a:off x="6276864" y="2956773"/>
        <a:ext cx="662674" cy="432806"/>
      </dsp:txXfrm>
    </dsp:sp>
    <dsp:sp modelId="{B58739DE-BCD4-4849-86AF-CCF0436405BB}">
      <dsp:nvSpPr>
        <dsp:cNvPr id="0" name=""/>
        <dsp:cNvSpPr/>
      </dsp:nvSpPr>
      <dsp:spPr>
        <a:xfrm>
          <a:off x="6562481" y="3403044"/>
          <a:ext cx="91440" cy="183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AB7C2-4710-452D-87FC-0D1A8537F83C}">
      <dsp:nvSpPr>
        <dsp:cNvPr id="0" name=""/>
        <dsp:cNvSpPr/>
      </dsp:nvSpPr>
      <dsp:spPr>
        <a:xfrm>
          <a:off x="6263399" y="3586939"/>
          <a:ext cx="689604" cy="45973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b="1" u="none" kern="1200">
            <a:solidFill>
              <a:schemeClr val="tx1"/>
            </a:solidFill>
            <a:effectLst/>
          </a:endParaRPr>
        </a:p>
      </dsp:txBody>
      <dsp:txXfrm>
        <a:off x="6276864" y="3600404"/>
        <a:ext cx="662674" cy="432806"/>
      </dsp:txXfrm>
    </dsp:sp>
    <dsp:sp modelId="{FFB2D2A8-9A59-4B07-B0EB-1252502439A6}">
      <dsp:nvSpPr>
        <dsp:cNvPr id="0" name=""/>
        <dsp:cNvSpPr/>
      </dsp:nvSpPr>
      <dsp:spPr>
        <a:xfrm>
          <a:off x="6562481" y="4046675"/>
          <a:ext cx="91440" cy="183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170B16-69BB-4BAC-A64B-0C2D56D8214F}">
      <dsp:nvSpPr>
        <dsp:cNvPr id="0" name=""/>
        <dsp:cNvSpPr/>
      </dsp:nvSpPr>
      <dsp:spPr>
        <a:xfrm>
          <a:off x="6263399" y="4230570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ja</a:t>
          </a:r>
        </a:p>
      </dsp:txBody>
      <dsp:txXfrm>
        <a:off x="6276864" y="4244035"/>
        <a:ext cx="662674" cy="432806"/>
      </dsp:txXfrm>
    </dsp:sp>
    <dsp:sp modelId="{634E3207-6B62-41F1-B05D-36C261770977}">
      <dsp:nvSpPr>
        <dsp:cNvPr id="0" name=""/>
        <dsp:cNvSpPr/>
      </dsp:nvSpPr>
      <dsp:spPr>
        <a:xfrm>
          <a:off x="7280566" y="2759413"/>
          <a:ext cx="672364" cy="183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947"/>
              </a:lnTo>
              <a:lnTo>
                <a:pt x="672364" y="91947"/>
              </a:lnTo>
              <a:lnTo>
                <a:pt x="672364" y="18389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33B15-FA59-420A-BEAC-41D44E88725F}">
      <dsp:nvSpPr>
        <dsp:cNvPr id="0" name=""/>
        <dsp:cNvSpPr/>
      </dsp:nvSpPr>
      <dsp:spPr>
        <a:xfrm>
          <a:off x="7608128" y="2943308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Z2</a:t>
          </a:r>
        </a:p>
      </dsp:txBody>
      <dsp:txXfrm>
        <a:off x="7621593" y="2956773"/>
        <a:ext cx="662674" cy="432806"/>
      </dsp:txXfrm>
    </dsp:sp>
    <dsp:sp modelId="{85A97718-8833-4ABE-AF11-80C18FD29587}">
      <dsp:nvSpPr>
        <dsp:cNvPr id="0" name=""/>
        <dsp:cNvSpPr/>
      </dsp:nvSpPr>
      <dsp:spPr>
        <a:xfrm>
          <a:off x="7504687" y="3403044"/>
          <a:ext cx="448243" cy="183894"/>
        </a:xfrm>
        <a:custGeom>
          <a:avLst/>
          <a:gdLst/>
          <a:ahLst/>
          <a:cxnLst/>
          <a:rect l="0" t="0" r="0" b="0"/>
          <a:pathLst>
            <a:path>
              <a:moveTo>
                <a:pt x="448243" y="0"/>
              </a:moveTo>
              <a:lnTo>
                <a:pt x="448243" y="91947"/>
              </a:lnTo>
              <a:lnTo>
                <a:pt x="0" y="91947"/>
              </a:lnTo>
              <a:lnTo>
                <a:pt x="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D9D74-8284-427E-9CA0-A8B0D96D81CA}">
      <dsp:nvSpPr>
        <dsp:cNvPr id="0" name=""/>
        <dsp:cNvSpPr/>
      </dsp:nvSpPr>
      <dsp:spPr>
        <a:xfrm>
          <a:off x="7159885" y="3586939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J1</a:t>
          </a:r>
        </a:p>
      </dsp:txBody>
      <dsp:txXfrm>
        <a:off x="7173350" y="3600404"/>
        <a:ext cx="662674" cy="432806"/>
      </dsp:txXfrm>
    </dsp:sp>
    <dsp:sp modelId="{6AD4319E-C302-42CE-9732-84804329BAFE}">
      <dsp:nvSpPr>
        <dsp:cNvPr id="0" name=""/>
        <dsp:cNvSpPr/>
      </dsp:nvSpPr>
      <dsp:spPr>
        <a:xfrm>
          <a:off x="7458967" y="4046675"/>
          <a:ext cx="91440" cy="183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4FE21-4E1E-4338-B108-9CFBA5565CD6}">
      <dsp:nvSpPr>
        <dsp:cNvPr id="0" name=""/>
        <dsp:cNvSpPr/>
      </dsp:nvSpPr>
      <dsp:spPr>
        <a:xfrm>
          <a:off x="7159885" y="4230570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ja</a:t>
          </a:r>
        </a:p>
      </dsp:txBody>
      <dsp:txXfrm>
        <a:off x="7173350" y="4244035"/>
        <a:ext cx="662674" cy="432806"/>
      </dsp:txXfrm>
    </dsp:sp>
    <dsp:sp modelId="{4B01EE10-2DF7-40F1-ADEE-43A05A1C2B74}">
      <dsp:nvSpPr>
        <dsp:cNvPr id="0" name=""/>
        <dsp:cNvSpPr/>
      </dsp:nvSpPr>
      <dsp:spPr>
        <a:xfrm>
          <a:off x="7952931" y="3403044"/>
          <a:ext cx="448243" cy="183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947"/>
              </a:lnTo>
              <a:lnTo>
                <a:pt x="448243" y="91947"/>
              </a:lnTo>
              <a:lnTo>
                <a:pt x="448243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592FA4-D9A8-4CCB-9E65-F7BE78AC77C5}">
      <dsp:nvSpPr>
        <dsp:cNvPr id="0" name=""/>
        <dsp:cNvSpPr/>
      </dsp:nvSpPr>
      <dsp:spPr>
        <a:xfrm>
          <a:off x="8056371" y="3586939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J2</a:t>
          </a:r>
        </a:p>
      </dsp:txBody>
      <dsp:txXfrm>
        <a:off x="8069836" y="3600404"/>
        <a:ext cx="662674" cy="432806"/>
      </dsp:txXfrm>
    </dsp:sp>
    <dsp:sp modelId="{E31A9B10-083E-4864-8A2B-5032DFB900FF}">
      <dsp:nvSpPr>
        <dsp:cNvPr id="0" name=""/>
        <dsp:cNvSpPr/>
      </dsp:nvSpPr>
      <dsp:spPr>
        <a:xfrm>
          <a:off x="8355454" y="4046675"/>
          <a:ext cx="91440" cy="183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8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F91BBD-D5F1-407C-A826-7D0EAA59B822}">
      <dsp:nvSpPr>
        <dsp:cNvPr id="0" name=""/>
        <dsp:cNvSpPr/>
      </dsp:nvSpPr>
      <dsp:spPr>
        <a:xfrm>
          <a:off x="8056371" y="4230570"/>
          <a:ext cx="689604" cy="45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u="none" kern="1200">
              <a:solidFill>
                <a:schemeClr val="tx1"/>
              </a:solidFill>
              <a:effectLst/>
            </a:rPr>
            <a:t>nein</a:t>
          </a:r>
        </a:p>
      </dsp:txBody>
      <dsp:txXfrm>
        <a:off x="8069836" y="4244035"/>
        <a:ext cx="662674" cy="432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BD116-AD62-4E67-84BE-FDD9E024D82E}">
      <dsp:nvSpPr>
        <dsp:cNvPr id="0" name=""/>
        <dsp:cNvSpPr/>
      </dsp:nvSpPr>
      <dsp:spPr>
        <a:xfrm>
          <a:off x="0" y="1191933"/>
          <a:ext cx="8128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F0AA68-E143-4C73-AB81-8D0EB6DA2D8D}">
      <dsp:nvSpPr>
        <dsp:cNvPr id="0" name=""/>
        <dsp:cNvSpPr/>
      </dsp:nvSpPr>
      <dsp:spPr>
        <a:xfrm>
          <a:off x="406400" y="749133"/>
          <a:ext cx="5689600" cy="885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>
              <a:solidFill>
                <a:schemeClr val="tx1"/>
              </a:solidFill>
            </a:rPr>
            <a:t>Verkauf an Reisebüro</a:t>
          </a:r>
        </a:p>
      </dsp:txBody>
      <dsp:txXfrm>
        <a:off x="449631" y="792364"/>
        <a:ext cx="5603138" cy="799138"/>
      </dsp:txXfrm>
    </dsp:sp>
    <dsp:sp modelId="{81C6CA69-C110-45E6-9654-DF4F8D33A64D}">
      <dsp:nvSpPr>
        <dsp:cNvPr id="0" name=""/>
        <dsp:cNvSpPr/>
      </dsp:nvSpPr>
      <dsp:spPr>
        <a:xfrm>
          <a:off x="0" y="2552733"/>
          <a:ext cx="8128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C7227-06EB-4D2C-8FAF-6D249BCDAF38}">
      <dsp:nvSpPr>
        <dsp:cNvPr id="0" name=""/>
        <dsp:cNvSpPr/>
      </dsp:nvSpPr>
      <dsp:spPr>
        <a:xfrm>
          <a:off x="406400" y="2109933"/>
          <a:ext cx="5689600" cy="88560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>
              <a:solidFill>
                <a:schemeClr val="tx1"/>
              </a:solidFill>
            </a:rPr>
            <a:t>Der Polizei zur Verfügung stellen</a:t>
          </a:r>
        </a:p>
      </dsp:txBody>
      <dsp:txXfrm>
        <a:off x="449631" y="2153164"/>
        <a:ext cx="5603138" cy="799138"/>
      </dsp:txXfrm>
    </dsp:sp>
    <dsp:sp modelId="{4CE9B58E-35CA-4313-A63E-FF7CAE872786}">
      <dsp:nvSpPr>
        <dsp:cNvPr id="0" name=""/>
        <dsp:cNvSpPr/>
      </dsp:nvSpPr>
      <dsp:spPr>
        <a:xfrm>
          <a:off x="0" y="3913533"/>
          <a:ext cx="8128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0FEE11-256E-4ED2-AEFA-94EA11D3468E}">
      <dsp:nvSpPr>
        <dsp:cNvPr id="0" name=""/>
        <dsp:cNvSpPr/>
      </dsp:nvSpPr>
      <dsp:spPr>
        <a:xfrm>
          <a:off x="406400" y="3470733"/>
          <a:ext cx="5689600" cy="88560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>
              <a:solidFill>
                <a:schemeClr val="tx1"/>
              </a:solidFill>
            </a:rPr>
            <a:t>Für eigene Zwecke nutzen</a:t>
          </a:r>
        </a:p>
      </dsp:txBody>
      <dsp:txXfrm>
        <a:off x="449631" y="3513964"/>
        <a:ext cx="5603138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6C0AD-3120-4D64-9C21-5CAB0D78846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5F182-EA6C-46FD-AF4D-C280D9A37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3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831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090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943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786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308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89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000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63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964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809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164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007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166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83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749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894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279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62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62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62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31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13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6286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43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925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18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F6022-A515-CACD-5DC8-468F181B5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072BFA-6D5E-7577-32BF-50E13FE48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DF9F4E-3C63-50C2-45AB-F83E223B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66A1-B7F5-45D7-A01D-53A8C5E2CA99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51357C-C473-6EF3-55E9-35345557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79FB15-B770-9A16-A31C-7BE68209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6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F0336-3A16-F3FF-4C19-DD7090D8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E607CC-7F04-B236-FDFA-D8B214EAC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4C81C5-312B-0C78-1E18-EDA175E0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2988C-A36F-42F1-BD1E-9B7158AC84C5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0D5665-E83D-C350-226D-69B08519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E9F081-C9C3-F2CF-5D0F-920F46EF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87EEE0-AAF6-C024-85EA-6CFA3BCC9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3A289E-9433-9DC1-BC0D-38C5C17E6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346319-0A9B-8FF5-06B7-93C9DA2F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2C25-8944-4172-B04E-662B8231D6DA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32D61B-20A8-E2DB-7CF2-4C14771E0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AFC955-81E2-7441-5982-51EE83C4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3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2BE24-DEF4-94EE-9496-50431B70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95993-A178-1307-2DBC-4E04BE39E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74C0E-1593-C526-050A-0959E09B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079E-7293-483C-A9CA-3B436D37B8D8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E60FD-D325-8A1A-51D3-A0A6D9EF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71C72-9F9F-8D65-1D16-09F21D9F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9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08A2F-90BB-E19C-65FA-2C3DD293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A08F2-FC61-5DE0-C46A-C4931017A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5B62C0-B4F8-3667-3CCB-9E96EA02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1B41-F414-4ADF-B3AA-8CA87AA11EEE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3FAD9-A16F-BDCB-0727-FD5B768F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27F3F2-CB65-BDD9-6AEF-0E3C5A1F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2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B4E0E-06EB-7D04-920B-A9A62735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9252F6-F4A9-FA9A-FCE2-10113FE93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1F3108-867E-76A5-684B-76AB45895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4AD16F-6C17-7CDB-C2E9-F2445A3F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C437-8006-4BCA-A673-46F18D8AC5F2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DD2128-5158-811E-A934-D3B6CD20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9F9EB0-7E6F-DDB5-5C20-3A3B0ADD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2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AA688-B61B-35C1-7E97-43F622F4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048C70-11F8-C05B-78FE-EF7A58219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606A5A-6ADE-E19C-1CB2-0286E5435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268A2C-4B63-4AEE-F7EE-C1C772597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6F52C4-134B-5A40-0F29-CEB085AC8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8F2E1F-49E9-7391-137F-9A03F841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57302-D46E-452B-AC76-AE6DF87E62F3}" type="datetime1">
              <a:rPr lang="en-US" smtClean="0"/>
              <a:t>12/3/2023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07C326-E732-71A9-16D8-C78C4AEF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EADB1E-48F6-D21A-F92A-D8BDA646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5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C269D-32B5-2569-0000-83DAA8EC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7E18B4-190C-E2F9-9DE3-299080BE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0785-F12F-40EF-B13D-0AE270BD237C}" type="datetime1">
              <a:rPr lang="en-US" smtClean="0"/>
              <a:t>12/3/2023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A188E9-DA4F-1A69-3ADB-A7C2C6CF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5C6D4F-C69E-EB19-9C96-6EB26D26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7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B0B6BC-B434-253A-C4EC-E54AE9F41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5C2B-B3E7-428F-8515-D638C0758A47}" type="datetime1">
              <a:rPr lang="en-US" smtClean="0"/>
              <a:t>12/3/2023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2F0304-0C81-5249-2A1E-812DB5AB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7A7359-677F-190B-70F7-A3E2138A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6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85C04-89EE-3385-CF46-43DA77F2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FC947E-A6A6-5DC2-B6D0-039BAB989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D98E99-3C16-4754-18F3-73D97C374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9C4F0D-8CF4-7450-5555-3D8222F0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D506-E3E1-49B4-AB0F-12C9470BFF27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345A2F-352F-B33F-7DDC-6272C67A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E70BCC-3326-DA5B-59F3-0E5634FE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F5090-0E34-282A-AA70-9E5FE4EB6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070A88-16A1-B9A8-BD24-4F0BFE543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C202C4-DD06-44FB-CE56-F757B6806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0FA89-3DFB-AE50-4CB8-3ABEC918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C228-BC79-40DB-81C7-956B0ED6F70C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91C5CE-3305-F999-5511-23A138FA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5AD29-BDBA-0216-D4E7-66472822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5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E135C3-5C97-C8F3-CA70-A6440192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E640BB-5673-BDBA-DEBB-AA717C77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7F75AC-0C68-2A4D-9BE5-A20D55C55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A230E-D473-4432-8D54-75E475B44649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3A4A5D-6E93-F783-E634-2A7D42B42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3FE71F-E176-27CB-22C4-63D358993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4AD5E-2DB3-4928-A927-D08123A5D8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sv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2EBDFBE-63E5-857E-978B-470809CAAC84}"/>
              </a:ext>
            </a:extLst>
          </p:cNvPr>
          <p:cNvSpPr/>
          <p:nvPr/>
        </p:nvSpPr>
        <p:spPr>
          <a:xfrm>
            <a:off x="7623656" y="2466756"/>
            <a:ext cx="4001764" cy="405993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81260" y="1674084"/>
            <a:ext cx="5196580" cy="14773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cs typeface="Times New Roman" panose="02020603050405020304" pitchFamily="18" charset="0"/>
              </a:rPr>
              <a:t>Chicago Crime</a:t>
            </a:r>
            <a:endParaRPr dirty="0">
              <a:cs typeface="Times New Roman" panose="0202060305040502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A581FD-1004-525C-126E-E195B666E832}"/>
              </a:ext>
            </a:extLst>
          </p:cNvPr>
          <p:cNvSpPr txBox="1"/>
          <p:nvPr/>
        </p:nvSpPr>
        <p:spPr>
          <a:xfrm>
            <a:off x="566580" y="2967925"/>
            <a:ext cx="4641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Vincent Merkel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Benjamin Esch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Christof Warsinsky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Eduardo Stein Mössner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Recherche mit einfarbiger Füllung">
            <a:extLst>
              <a:ext uri="{FF2B5EF4-FFF2-40B4-BE49-F238E27FC236}">
                <a16:creationId xmlns:a16="http://schemas.microsoft.com/office/drawing/2014/main" id="{DEA7B423-02F8-E51E-5D4B-3630D249DA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80" y="4737324"/>
            <a:ext cx="1586106" cy="1586106"/>
          </a:xfrm>
          <a:prstGeom prst="rect">
            <a:avLst/>
          </a:prstGeom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66580" y="1593197"/>
            <a:ext cx="9263220" cy="2477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10000" dirty="0">
                <a:cs typeface="Times New Roman" panose="02020603050405020304" pitchFamily="18" charset="0"/>
              </a:rPr>
              <a:t>Data Preparation</a:t>
            </a:r>
            <a:endParaRPr sz="10000"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10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D316B3-2BB7-E316-9250-BE50DBCF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472" y="4859107"/>
            <a:ext cx="990948" cy="9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5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05715" y="76110"/>
            <a:ext cx="8239092" cy="7579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3000" dirty="0">
                <a:cs typeface="Times New Roman" panose="02020603050405020304" pitchFamily="18" charset="0"/>
              </a:rPr>
              <a:t>Data Cleaning</a:t>
            </a:r>
            <a:endParaRPr sz="3000"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11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3E3185-C82B-E4A5-FBD2-9EC2E7EB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79" y="1205191"/>
            <a:ext cx="4325461" cy="4619424"/>
          </a:xfrm>
          <a:prstGeom prst="rect">
            <a:avLst/>
          </a:prstGeom>
        </p:spPr>
      </p:pic>
      <p:sp>
        <p:nvSpPr>
          <p:cNvPr id="10" name="Google Shape;57;p15">
            <a:extLst>
              <a:ext uri="{FF2B5EF4-FFF2-40B4-BE49-F238E27FC236}">
                <a16:creationId xmlns:a16="http://schemas.microsoft.com/office/drawing/2014/main" id="{898DB243-8EF1-DE10-3346-7EA8A7C86FAF}"/>
              </a:ext>
            </a:extLst>
          </p:cNvPr>
          <p:cNvSpPr txBox="1">
            <a:spLocks/>
          </p:cNvSpPr>
          <p:nvPr/>
        </p:nvSpPr>
        <p:spPr>
          <a:xfrm>
            <a:off x="4892040" y="1033385"/>
            <a:ext cx="5230621" cy="15045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de-DE" sz="3000" dirty="0">
                <a:cs typeface="Times New Roman" panose="02020603050405020304" pitchFamily="18" charset="0"/>
              </a:rPr>
              <a:t>NaN Zeilen löschen.</a:t>
            </a:r>
          </a:p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de-DE" sz="3000" dirty="0">
                <a:cs typeface="Times New Roman" panose="02020603050405020304" pitchFamily="18" charset="0"/>
              </a:rPr>
              <a:t>91.13% der Zeilen wurden behalten.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5DEBC11-1778-E535-FB3E-A84439CF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472" y="4859107"/>
            <a:ext cx="990948" cy="9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0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05715" y="76110"/>
            <a:ext cx="8239092" cy="7579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3000" dirty="0">
                <a:cs typeface="Times New Roman" panose="02020603050405020304" pitchFamily="18" charset="0"/>
              </a:rPr>
              <a:t>Data Filtering</a:t>
            </a:r>
            <a:endParaRPr sz="3000"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12</a:t>
            </a:fld>
            <a:endParaRPr lang="en-US"/>
          </a:p>
        </p:txBody>
      </p:sp>
      <p:sp>
        <p:nvSpPr>
          <p:cNvPr id="10" name="Google Shape;57;p15">
            <a:extLst>
              <a:ext uri="{FF2B5EF4-FFF2-40B4-BE49-F238E27FC236}">
                <a16:creationId xmlns:a16="http://schemas.microsoft.com/office/drawing/2014/main" id="{898DB243-8EF1-DE10-3346-7EA8A7C86FAF}"/>
              </a:ext>
            </a:extLst>
          </p:cNvPr>
          <p:cNvSpPr txBox="1">
            <a:spLocks/>
          </p:cNvSpPr>
          <p:nvPr/>
        </p:nvSpPr>
        <p:spPr>
          <a:xfrm>
            <a:off x="566580" y="3689772"/>
            <a:ext cx="7247012" cy="15045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de-DE" sz="3000">
                <a:cs typeface="Times New Roman" panose="02020603050405020304" pitchFamily="18" charset="0"/>
              </a:rPr>
              <a:t>Klassifizierung nach Schwerwiegenden und nicht Schwerwiegenden Verbrechen.</a:t>
            </a:r>
            <a:endParaRPr lang="de-DE" sz="3000" dirty="0">
              <a:cs typeface="Times New Roman" panose="02020603050405020304" pitchFamily="18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5DEBC11-1778-E535-FB3E-A84439CFD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472" y="4859107"/>
            <a:ext cx="990948" cy="99094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62A9263-5D4B-B8D2-2A90-6E1E7F33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80" y="1072354"/>
            <a:ext cx="7255828" cy="2423047"/>
          </a:xfrm>
          <a:prstGeom prst="rect">
            <a:avLst/>
          </a:prstGeom>
        </p:spPr>
      </p:pic>
      <p:sp>
        <p:nvSpPr>
          <p:cNvPr id="5" name="Google Shape;57;p15">
            <a:extLst>
              <a:ext uri="{FF2B5EF4-FFF2-40B4-BE49-F238E27FC236}">
                <a16:creationId xmlns:a16="http://schemas.microsoft.com/office/drawing/2014/main" id="{85C325CF-4D22-B5A1-F6D6-15E40DF878D4}"/>
              </a:ext>
            </a:extLst>
          </p:cNvPr>
          <p:cNvSpPr txBox="1">
            <a:spLocks/>
          </p:cNvSpPr>
          <p:nvPr/>
        </p:nvSpPr>
        <p:spPr>
          <a:xfrm>
            <a:off x="8116476" y="2683492"/>
            <a:ext cx="3587844" cy="12504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de-DE" sz="3000" dirty="0">
                <a:cs typeface="Times New Roman" panose="02020603050405020304" pitchFamily="18" charset="0"/>
              </a:rPr>
              <a:t>Schwerwiegend: Alles was </a:t>
            </a:r>
            <a:r>
              <a:rPr lang="de-DE" sz="3000">
                <a:cs typeface="Times New Roman" panose="02020603050405020304" pitchFamily="18" charset="0"/>
              </a:rPr>
              <a:t>für einen </a:t>
            </a:r>
            <a:r>
              <a:rPr lang="de-DE" sz="3000" dirty="0">
                <a:cs typeface="Times New Roman" panose="02020603050405020304" pitchFamily="18" charset="0"/>
              </a:rPr>
              <a:t>Chicago </a:t>
            </a:r>
            <a:r>
              <a:rPr lang="de-DE" sz="3000">
                <a:cs typeface="Times New Roman" panose="02020603050405020304" pitchFamily="18" charset="0"/>
              </a:rPr>
              <a:t>Trip relevant ist.</a:t>
            </a:r>
            <a:endParaRPr lang="de-DE" sz="3000" dirty="0">
              <a:cs typeface="Times New Roman" panose="02020603050405020304" pitchFamily="18" charset="0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27E859C0-90DA-3CED-8E6F-EAB523E94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945" y="872618"/>
            <a:ext cx="1404906" cy="140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21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66580" y="1744093"/>
            <a:ext cx="13158946" cy="2477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10000" dirty="0">
                <a:cs typeface="Times New Roman" panose="02020603050405020304" pitchFamily="18" charset="0"/>
              </a:rPr>
              <a:t>Ergebnisse</a:t>
            </a:r>
            <a:endParaRPr sz="10000"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13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0D00D-3EDC-350D-9225-CBD4024F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588" y="4618770"/>
            <a:ext cx="1322832" cy="13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99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66580" y="1400050"/>
            <a:ext cx="9263220" cy="2477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dirty="0">
                <a:cs typeface="Times New Roman" panose="02020603050405020304" pitchFamily="18" charset="0"/>
              </a:rPr>
              <a:t>Gefährliche Ortschaften</a:t>
            </a:r>
            <a:endParaRPr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CB22663-3B81-207E-A762-06412D41541E}"/>
              </a:ext>
            </a:extLst>
          </p:cNvPr>
          <p:cNvGrpSpPr/>
          <p:nvPr/>
        </p:nvGrpSpPr>
        <p:grpSpPr>
          <a:xfrm>
            <a:off x="10080373" y="4264669"/>
            <a:ext cx="1545047" cy="1532436"/>
            <a:chOff x="10080373" y="4264669"/>
            <a:chExt cx="1545047" cy="1532436"/>
          </a:xfrm>
        </p:grpSpPr>
        <p:sp>
          <p:nvSpPr>
            <p:cNvPr id="2" name="Google Shape;164;p17">
              <a:extLst>
                <a:ext uri="{FF2B5EF4-FFF2-40B4-BE49-F238E27FC236}">
                  <a16:creationId xmlns:a16="http://schemas.microsoft.com/office/drawing/2014/main" id="{8801AE61-2C00-867D-400A-3D38C8C34211}"/>
                </a:ext>
              </a:extLst>
            </p:cNvPr>
            <p:cNvSpPr/>
            <p:nvPr/>
          </p:nvSpPr>
          <p:spPr>
            <a:xfrm>
              <a:off x="10080373" y="4264669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" name="Grafik 2" descr="Karte mit Ortsmarkierung mit einfarbiger Füllung">
              <a:extLst>
                <a:ext uri="{FF2B5EF4-FFF2-40B4-BE49-F238E27FC236}">
                  <a16:creationId xmlns:a16="http://schemas.microsoft.com/office/drawing/2014/main" id="{545D61C2-5EDD-7331-4E10-5C19474B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19353" y="4680279"/>
              <a:ext cx="667085" cy="667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195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CB22663-3B81-207E-A762-06412D41541E}"/>
              </a:ext>
            </a:extLst>
          </p:cNvPr>
          <p:cNvGrpSpPr/>
          <p:nvPr/>
        </p:nvGrpSpPr>
        <p:grpSpPr>
          <a:xfrm>
            <a:off x="10080373" y="4264669"/>
            <a:ext cx="1545047" cy="1532436"/>
            <a:chOff x="10080373" y="4264669"/>
            <a:chExt cx="1545047" cy="1532436"/>
          </a:xfrm>
        </p:grpSpPr>
        <p:sp>
          <p:nvSpPr>
            <p:cNvPr id="2" name="Google Shape;164;p17">
              <a:extLst>
                <a:ext uri="{FF2B5EF4-FFF2-40B4-BE49-F238E27FC236}">
                  <a16:creationId xmlns:a16="http://schemas.microsoft.com/office/drawing/2014/main" id="{8801AE61-2C00-867D-400A-3D38C8C34211}"/>
                </a:ext>
              </a:extLst>
            </p:cNvPr>
            <p:cNvSpPr/>
            <p:nvPr/>
          </p:nvSpPr>
          <p:spPr>
            <a:xfrm>
              <a:off x="10080373" y="4264669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" name="Grafik 2" descr="Karte mit Ortsmarkierung mit einfarbiger Füllung">
              <a:extLst>
                <a:ext uri="{FF2B5EF4-FFF2-40B4-BE49-F238E27FC236}">
                  <a16:creationId xmlns:a16="http://schemas.microsoft.com/office/drawing/2014/main" id="{545D61C2-5EDD-7331-4E10-5C19474B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19353" y="4680279"/>
              <a:ext cx="667085" cy="667085"/>
            </a:xfrm>
            <a:prstGeom prst="rect">
              <a:avLst/>
            </a:prstGeom>
          </p:spPr>
        </p:pic>
      </p:grpSp>
      <p:sp>
        <p:nvSpPr>
          <p:cNvPr id="6" name="Titel 5">
            <a:extLst>
              <a:ext uri="{FF2B5EF4-FFF2-40B4-BE49-F238E27FC236}">
                <a16:creationId xmlns:a16="http://schemas.microsoft.com/office/drawing/2014/main" id="{C2205249-0076-FD9B-551A-BABF6FF92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580" y="175043"/>
            <a:ext cx="9144000" cy="63328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Heatmap von Chicago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F2D36CE-54DA-333A-4310-548DC866C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0" y="981275"/>
            <a:ext cx="4828380" cy="487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5092A1A-6AD0-F915-396E-546342188B5F}"/>
              </a:ext>
            </a:extLst>
          </p:cNvPr>
          <p:cNvSpPr txBox="1"/>
          <p:nvPr/>
        </p:nvSpPr>
        <p:spPr>
          <a:xfrm>
            <a:off x="5756192" y="1046038"/>
            <a:ext cx="5061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Je röter, desto mehr Verbrechen haben stattgefunden.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Daten 2023.</a:t>
            </a:r>
          </a:p>
        </p:txBody>
      </p:sp>
    </p:spTree>
    <p:extLst>
      <p:ext uri="{BB962C8B-B14F-4D97-AF65-F5344CB8AC3E}">
        <p14:creationId xmlns:p14="http://schemas.microsoft.com/office/powerpoint/2010/main" val="115529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CB22663-3B81-207E-A762-06412D41541E}"/>
              </a:ext>
            </a:extLst>
          </p:cNvPr>
          <p:cNvGrpSpPr/>
          <p:nvPr/>
        </p:nvGrpSpPr>
        <p:grpSpPr>
          <a:xfrm>
            <a:off x="10080373" y="4264669"/>
            <a:ext cx="1545047" cy="1532436"/>
            <a:chOff x="10080373" y="4264669"/>
            <a:chExt cx="1545047" cy="1532436"/>
          </a:xfrm>
        </p:grpSpPr>
        <p:sp>
          <p:nvSpPr>
            <p:cNvPr id="2" name="Google Shape;164;p17">
              <a:extLst>
                <a:ext uri="{FF2B5EF4-FFF2-40B4-BE49-F238E27FC236}">
                  <a16:creationId xmlns:a16="http://schemas.microsoft.com/office/drawing/2014/main" id="{8801AE61-2C00-867D-400A-3D38C8C34211}"/>
                </a:ext>
              </a:extLst>
            </p:cNvPr>
            <p:cNvSpPr/>
            <p:nvPr/>
          </p:nvSpPr>
          <p:spPr>
            <a:xfrm>
              <a:off x="10080373" y="4264669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" name="Grafik 2" descr="Karte mit Ortsmarkierung mit einfarbiger Füllung">
              <a:extLst>
                <a:ext uri="{FF2B5EF4-FFF2-40B4-BE49-F238E27FC236}">
                  <a16:creationId xmlns:a16="http://schemas.microsoft.com/office/drawing/2014/main" id="{545D61C2-5EDD-7331-4E10-5C19474B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19353" y="4680279"/>
              <a:ext cx="667085" cy="667085"/>
            </a:xfrm>
            <a:prstGeom prst="rect">
              <a:avLst/>
            </a:prstGeom>
          </p:spPr>
        </p:pic>
      </p:grpSp>
      <p:sp>
        <p:nvSpPr>
          <p:cNvPr id="6" name="Titel 5">
            <a:extLst>
              <a:ext uri="{FF2B5EF4-FFF2-40B4-BE49-F238E27FC236}">
                <a16:creationId xmlns:a16="http://schemas.microsoft.com/office/drawing/2014/main" id="{C2205249-0076-FD9B-551A-BABF6FF92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580" y="175043"/>
            <a:ext cx="9144000" cy="63328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Satellitenbild Vergleich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0DB4AD-C42B-A0F6-9ADF-342E27BB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0" y="1050931"/>
            <a:ext cx="9244554" cy="445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5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CB22663-3B81-207E-A762-06412D41541E}"/>
              </a:ext>
            </a:extLst>
          </p:cNvPr>
          <p:cNvGrpSpPr/>
          <p:nvPr/>
        </p:nvGrpSpPr>
        <p:grpSpPr>
          <a:xfrm>
            <a:off x="10080373" y="4264669"/>
            <a:ext cx="1545047" cy="1532436"/>
            <a:chOff x="10080373" y="4264669"/>
            <a:chExt cx="1545047" cy="1532436"/>
          </a:xfrm>
        </p:grpSpPr>
        <p:sp>
          <p:nvSpPr>
            <p:cNvPr id="2" name="Google Shape;164;p17">
              <a:extLst>
                <a:ext uri="{FF2B5EF4-FFF2-40B4-BE49-F238E27FC236}">
                  <a16:creationId xmlns:a16="http://schemas.microsoft.com/office/drawing/2014/main" id="{8801AE61-2C00-867D-400A-3D38C8C34211}"/>
                </a:ext>
              </a:extLst>
            </p:cNvPr>
            <p:cNvSpPr/>
            <p:nvPr/>
          </p:nvSpPr>
          <p:spPr>
            <a:xfrm>
              <a:off x="10080373" y="4264669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" name="Grafik 2" descr="Karte mit Ortsmarkierung mit einfarbiger Füllung">
              <a:extLst>
                <a:ext uri="{FF2B5EF4-FFF2-40B4-BE49-F238E27FC236}">
                  <a16:creationId xmlns:a16="http://schemas.microsoft.com/office/drawing/2014/main" id="{545D61C2-5EDD-7331-4E10-5C19474B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19353" y="4680279"/>
              <a:ext cx="667085" cy="667085"/>
            </a:xfrm>
            <a:prstGeom prst="rect">
              <a:avLst/>
            </a:prstGeom>
          </p:spPr>
        </p:pic>
      </p:grpSp>
      <p:sp>
        <p:nvSpPr>
          <p:cNvPr id="6" name="Titel 5">
            <a:extLst>
              <a:ext uri="{FF2B5EF4-FFF2-40B4-BE49-F238E27FC236}">
                <a16:creationId xmlns:a16="http://schemas.microsoft.com/office/drawing/2014/main" id="{C2205249-0076-FD9B-551A-BABF6FF92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580" y="175043"/>
            <a:ext cx="9144000" cy="63328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Beurteilung der Sicherheit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61D4F95-B643-4600-4921-6AD2592D1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0" y="986503"/>
            <a:ext cx="4901532" cy="48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B90FC4-869C-2347-B32E-0DABA96E6425}"/>
              </a:ext>
            </a:extLst>
          </p:cNvPr>
          <p:cNvSpPr txBox="1"/>
          <p:nvPr/>
        </p:nvSpPr>
        <p:spPr>
          <a:xfrm>
            <a:off x="5812536" y="1096422"/>
            <a:ext cx="570890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W Chicago – Lakeshore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The Allegro Royal Sonesta Hotel Chicago Loop" Hotel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The Polo Inn Bed &amp; Breakfast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61964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CB22663-3B81-207E-A762-06412D41541E}"/>
              </a:ext>
            </a:extLst>
          </p:cNvPr>
          <p:cNvGrpSpPr/>
          <p:nvPr/>
        </p:nvGrpSpPr>
        <p:grpSpPr>
          <a:xfrm>
            <a:off x="10080373" y="4264669"/>
            <a:ext cx="1545047" cy="1532436"/>
            <a:chOff x="10080373" y="4264669"/>
            <a:chExt cx="1545047" cy="1532436"/>
          </a:xfrm>
        </p:grpSpPr>
        <p:sp>
          <p:nvSpPr>
            <p:cNvPr id="2" name="Google Shape;164;p17">
              <a:extLst>
                <a:ext uri="{FF2B5EF4-FFF2-40B4-BE49-F238E27FC236}">
                  <a16:creationId xmlns:a16="http://schemas.microsoft.com/office/drawing/2014/main" id="{8801AE61-2C00-867D-400A-3D38C8C34211}"/>
                </a:ext>
              </a:extLst>
            </p:cNvPr>
            <p:cNvSpPr/>
            <p:nvPr/>
          </p:nvSpPr>
          <p:spPr>
            <a:xfrm>
              <a:off x="10080373" y="4264669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" name="Grafik 2" descr="Karte mit Ortsmarkierung mit einfarbiger Füllung">
              <a:extLst>
                <a:ext uri="{FF2B5EF4-FFF2-40B4-BE49-F238E27FC236}">
                  <a16:creationId xmlns:a16="http://schemas.microsoft.com/office/drawing/2014/main" id="{545D61C2-5EDD-7331-4E10-5C19474B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19353" y="4680279"/>
              <a:ext cx="667085" cy="667085"/>
            </a:xfrm>
            <a:prstGeom prst="rect">
              <a:avLst/>
            </a:prstGeom>
          </p:spPr>
        </p:pic>
      </p:grpSp>
      <p:sp>
        <p:nvSpPr>
          <p:cNvPr id="11" name="Titel 5">
            <a:extLst>
              <a:ext uri="{FF2B5EF4-FFF2-40B4-BE49-F238E27FC236}">
                <a16:creationId xmlns:a16="http://schemas.microsoft.com/office/drawing/2014/main" id="{41175EAE-81D9-E858-8327-5128070061B4}"/>
              </a:ext>
            </a:extLst>
          </p:cNvPr>
          <p:cNvSpPr txBox="1">
            <a:spLocks/>
          </p:cNvSpPr>
          <p:nvPr/>
        </p:nvSpPr>
        <p:spPr>
          <a:xfrm>
            <a:off x="566580" y="175043"/>
            <a:ext cx="9144000" cy="6332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/>
              <a:t>Beurteilung der Sicherheit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488378-9C96-7672-1D0E-638A57DE2562}"/>
              </a:ext>
            </a:extLst>
          </p:cNvPr>
          <p:cNvSpPr txBox="1"/>
          <p:nvPr/>
        </p:nvSpPr>
        <p:spPr>
          <a:xfrm>
            <a:off x="5756148" y="1075945"/>
            <a:ext cx="570890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W Chicago – Lakeshore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The Allegro Royal Sonesta Hotel Chicago Loop" Hotel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The Polo Inn Bed &amp; Breakfast</a:t>
            </a:r>
            <a:endParaRPr lang="de-DE" b="1" dirty="0"/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2ACD0A0C-A883-B5FA-926B-3320B97E8E67}"/>
              </a:ext>
            </a:extLst>
          </p:cNvPr>
          <p:cNvSpPr/>
          <p:nvPr/>
        </p:nvSpPr>
        <p:spPr>
          <a:xfrm>
            <a:off x="667512" y="973072"/>
            <a:ext cx="4992972" cy="4996980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139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CB22663-3B81-207E-A762-06412D41541E}"/>
              </a:ext>
            </a:extLst>
          </p:cNvPr>
          <p:cNvGrpSpPr/>
          <p:nvPr/>
        </p:nvGrpSpPr>
        <p:grpSpPr>
          <a:xfrm>
            <a:off x="10080373" y="4264669"/>
            <a:ext cx="1545047" cy="1532436"/>
            <a:chOff x="10080373" y="4264669"/>
            <a:chExt cx="1545047" cy="1532436"/>
          </a:xfrm>
        </p:grpSpPr>
        <p:sp>
          <p:nvSpPr>
            <p:cNvPr id="2" name="Google Shape;164;p17">
              <a:extLst>
                <a:ext uri="{FF2B5EF4-FFF2-40B4-BE49-F238E27FC236}">
                  <a16:creationId xmlns:a16="http://schemas.microsoft.com/office/drawing/2014/main" id="{8801AE61-2C00-867D-400A-3D38C8C34211}"/>
                </a:ext>
              </a:extLst>
            </p:cNvPr>
            <p:cNvSpPr/>
            <p:nvPr/>
          </p:nvSpPr>
          <p:spPr>
            <a:xfrm>
              <a:off x="10080373" y="4264669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" name="Grafik 2" descr="Karte mit Ortsmarkierung mit einfarbiger Füllung">
              <a:extLst>
                <a:ext uri="{FF2B5EF4-FFF2-40B4-BE49-F238E27FC236}">
                  <a16:creationId xmlns:a16="http://schemas.microsoft.com/office/drawing/2014/main" id="{545D61C2-5EDD-7331-4E10-5C19474B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19353" y="4680279"/>
              <a:ext cx="667085" cy="667085"/>
            </a:xfrm>
            <a:prstGeom prst="rect">
              <a:avLst/>
            </a:prstGeom>
          </p:spPr>
        </p:pic>
      </p:grpSp>
      <p:sp>
        <p:nvSpPr>
          <p:cNvPr id="11" name="Titel 5">
            <a:extLst>
              <a:ext uri="{FF2B5EF4-FFF2-40B4-BE49-F238E27FC236}">
                <a16:creationId xmlns:a16="http://schemas.microsoft.com/office/drawing/2014/main" id="{41175EAE-81D9-E858-8327-5128070061B4}"/>
              </a:ext>
            </a:extLst>
          </p:cNvPr>
          <p:cNvSpPr txBox="1">
            <a:spLocks/>
          </p:cNvSpPr>
          <p:nvPr/>
        </p:nvSpPr>
        <p:spPr>
          <a:xfrm>
            <a:off x="438564" y="134336"/>
            <a:ext cx="9144000" cy="6332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/>
              <a:t>Demonstration</a:t>
            </a:r>
          </a:p>
        </p:txBody>
      </p:sp>
      <p:pic>
        <p:nvPicPr>
          <p:cNvPr id="4" name="DemoVideo">
            <a:hlinkClick r:id="" action="ppaction://media"/>
            <a:extLst>
              <a:ext uri="{FF2B5EF4-FFF2-40B4-BE49-F238E27FC236}">
                <a16:creationId xmlns:a16="http://schemas.microsoft.com/office/drawing/2014/main" id="{FE5C98C5-5A2E-EA7D-A75F-B1E68923B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8719" y="940569"/>
            <a:ext cx="8837078" cy="49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66580" y="933706"/>
            <a:ext cx="5196580" cy="106883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cs typeface="Times New Roman" panose="02020603050405020304" pitchFamily="18" charset="0"/>
              </a:rPr>
              <a:t>Index</a:t>
            </a:r>
            <a:endParaRPr dirty="0">
              <a:cs typeface="Times New Roman" panose="0202060305040502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A581FD-1004-525C-126E-E195B666E832}"/>
              </a:ext>
            </a:extLst>
          </p:cNvPr>
          <p:cNvSpPr txBox="1"/>
          <p:nvPr/>
        </p:nvSpPr>
        <p:spPr>
          <a:xfrm>
            <a:off x="644348" y="2002536"/>
            <a:ext cx="71692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Einleitung, Business Understanding.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Fazit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F90CA9-E8FD-BA70-8BBE-3605AB31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664" y="3989302"/>
            <a:ext cx="1740756" cy="17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25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66580" y="1400050"/>
            <a:ext cx="9263220" cy="2477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dirty="0">
                <a:cs typeface="Times New Roman" panose="02020603050405020304" pitchFamily="18" charset="0"/>
              </a:rPr>
              <a:t>Sichere Tageszeiten</a:t>
            </a:r>
            <a:endParaRPr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D40E47-B3D4-4490-9242-4F3C6701831F}"/>
              </a:ext>
            </a:extLst>
          </p:cNvPr>
          <p:cNvGrpSpPr/>
          <p:nvPr/>
        </p:nvGrpSpPr>
        <p:grpSpPr>
          <a:xfrm>
            <a:off x="10080373" y="4317619"/>
            <a:ext cx="1545047" cy="1532436"/>
            <a:chOff x="5966374" y="2527399"/>
            <a:chExt cx="1545047" cy="1532436"/>
          </a:xfrm>
        </p:grpSpPr>
        <p:sp>
          <p:nvSpPr>
            <p:cNvPr id="6" name="Google Shape;165;p17">
              <a:extLst>
                <a:ext uri="{FF2B5EF4-FFF2-40B4-BE49-F238E27FC236}">
                  <a16:creationId xmlns:a16="http://schemas.microsoft.com/office/drawing/2014/main" id="{4F13CB4C-E91A-A18F-66BC-0085A9663D35}"/>
                </a:ext>
              </a:extLst>
            </p:cNvPr>
            <p:cNvSpPr/>
            <p:nvPr/>
          </p:nvSpPr>
          <p:spPr>
            <a:xfrm>
              <a:off x="5966374" y="2527399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7" name="Grafik 6" descr="Häkchen mit einfarbiger Füllung">
              <a:extLst>
                <a:ext uri="{FF2B5EF4-FFF2-40B4-BE49-F238E27FC236}">
                  <a16:creationId xmlns:a16="http://schemas.microsoft.com/office/drawing/2014/main" id="{B444B1CC-80BD-0374-2B73-AC242BF7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5994" y="2946995"/>
              <a:ext cx="774304" cy="774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90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D40E47-B3D4-4490-9242-4F3C6701831F}"/>
              </a:ext>
            </a:extLst>
          </p:cNvPr>
          <p:cNvGrpSpPr/>
          <p:nvPr/>
        </p:nvGrpSpPr>
        <p:grpSpPr>
          <a:xfrm>
            <a:off x="10080373" y="4317619"/>
            <a:ext cx="1545047" cy="1532436"/>
            <a:chOff x="5966374" y="2527399"/>
            <a:chExt cx="1545047" cy="1532436"/>
          </a:xfrm>
        </p:grpSpPr>
        <p:sp>
          <p:nvSpPr>
            <p:cNvPr id="6" name="Google Shape;165;p17">
              <a:extLst>
                <a:ext uri="{FF2B5EF4-FFF2-40B4-BE49-F238E27FC236}">
                  <a16:creationId xmlns:a16="http://schemas.microsoft.com/office/drawing/2014/main" id="{4F13CB4C-E91A-A18F-66BC-0085A9663D35}"/>
                </a:ext>
              </a:extLst>
            </p:cNvPr>
            <p:cNvSpPr/>
            <p:nvPr/>
          </p:nvSpPr>
          <p:spPr>
            <a:xfrm>
              <a:off x="5966374" y="2527399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7" name="Grafik 6" descr="Häkchen mit einfarbiger Füllung">
              <a:extLst>
                <a:ext uri="{FF2B5EF4-FFF2-40B4-BE49-F238E27FC236}">
                  <a16:creationId xmlns:a16="http://schemas.microsoft.com/office/drawing/2014/main" id="{B444B1CC-80BD-0374-2B73-AC242BF7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5994" y="2946995"/>
              <a:ext cx="774304" cy="774304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7D23AAF4-8757-2F47-AB6E-7E326685A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80" y="997981"/>
            <a:ext cx="6549087" cy="458646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EE60EB9-0284-68A7-46B6-36DA7A9441EB}"/>
              </a:ext>
            </a:extLst>
          </p:cNvPr>
          <p:cNvSpPr txBox="1"/>
          <p:nvPr/>
        </p:nvSpPr>
        <p:spPr>
          <a:xfrm>
            <a:off x="7196328" y="1124712"/>
            <a:ext cx="4027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Nachts am Sichersten?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Nachts (5 Uhr) geschehen am wenigsten Verbrechen.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Nachts sind normalerweise weniger Menschen </a:t>
            </a:r>
            <a:r>
              <a:rPr lang="de-DE"/>
              <a:t>aktiv.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/>
              <a:t>Verbrechen deren Uhrzeit nicht klar ist werden oft 0 oder 12 Uhr zugeteilt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785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66580" y="1400050"/>
            <a:ext cx="9263220" cy="2477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dirty="0">
                <a:cs typeface="Times New Roman" panose="02020603050405020304" pitchFamily="18" charset="0"/>
              </a:rPr>
              <a:t>Sichere Jahreszeiten</a:t>
            </a:r>
            <a:endParaRPr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22</a:t>
            </a:fld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6FB76FE-BF22-1F74-CC75-49B3BA35AFAE}"/>
              </a:ext>
            </a:extLst>
          </p:cNvPr>
          <p:cNvGrpSpPr/>
          <p:nvPr/>
        </p:nvGrpSpPr>
        <p:grpSpPr>
          <a:xfrm>
            <a:off x="10080373" y="4317619"/>
            <a:ext cx="1545047" cy="1532436"/>
            <a:chOff x="4680583" y="3652203"/>
            <a:chExt cx="1545047" cy="1532436"/>
          </a:xfrm>
        </p:grpSpPr>
        <p:sp>
          <p:nvSpPr>
            <p:cNvPr id="3" name="Google Shape;166;p17">
              <a:extLst>
                <a:ext uri="{FF2B5EF4-FFF2-40B4-BE49-F238E27FC236}">
                  <a16:creationId xmlns:a16="http://schemas.microsoft.com/office/drawing/2014/main" id="{67A5E175-CBB9-AB7D-049C-EB89EE11DC73}"/>
                </a:ext>
              </a:extLst>
            </p:cNvPr>
            <p:cNvSpPr/>
            <p:nvPr/>
          </p:nvSpPr>
          <p:spPr>
            <a:xfrm>
              <a:off x="4680583" y="3652203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5" name="Grafik 4" descr="Tageskalender mit einfarbiger Füllung">
              <a:extLst>
                <a:ext uri="{FF2B5EF4-FFF2-40B4-BE49-F238E27FC236}">
                  <a16:creationId xmlns:a16="http://schemas.microsoft.com/office/drawing/2014/main" id="{447EE9CF-866D-1938-BF8C-A7CF37492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4751" y="3967731"/>
              <a:ext cx="836708" cy="836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417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23</a:t>
            </a:fld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6FB76FE-BF22-1F74-CC75-49B3BA35AFAE}"/>
              </a:ext>
            </a:extLst>
          </p:cNvPr>
          <p:cNvGrpSpPr/>
          <p:nvPr/>
        </p:nvGrpSpPr>
        <p:grpSpPr>
          <a:xfrm>
            <a:off x="10080373" y="4317619"/>
            <a:ext cx="1545047" cy="1532436"/>
            <a:chOff x="4680583" y="3652203"/>
            <a:chExt cx="1545047" cy="1532436"/>
          </a:xfrm>
        </p:grpSpPr>
        <p:sp>
          <p:nvSpPr>
            <p:cNvPr id="3" name="Google Shape;166;p17">
              <a:extLst>
                <a:ext uri="{FF2B5EF4-FFF2-40B4-BE49-F238E27FC236}">
                  <a16:creationId xmlns:a16="http://schemas.microsoft.com/office/drawing/2014/main" id="{67A5E175-CBB9-AB7D-049C-EB89EE11DC73}"/>
                </a:ext>
              </a:extLst>
            </p:cNvPr>
            <p:cNvSpPr/>
            <p:nvPr/>
          </p:nvSpPr>
          <p:spPr>
            <a:xfrm>
              <a:off x="4680583" y="3652203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5" name="Grafik 4" descr="Tageskalender mit einfarbiger Füllung">
              <a:extLst>
                <a:ext uri="{FF2B5EF4-FFF2-40B4-BE49-F238E27FC236}">
                  <a16:creationId xmlns:a16="http://schemas.microsoft.com/office/drawing/2014/main" id="{447EE9CF-866D-1938-BF8C-A7CF37492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4751" y="3967731"/>
              <a:ext cx="836708" cy="836708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1359F125-8E42-D312-7133-1D418A85C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80" y="1103609"/>
            <a:ext cx="6268425" cy="462644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E108B6D-208E-31B0-5784-B778D9573AFE}"/>
              </a:ext>
            </a:extLst>
          </p:cNvPr>
          <p:cNvSpPr txBox="1"/>
          <p:nvPr/>
        </p:nvSpPr>
        <p:spPr>
          <a:xfrm>
            <a:off x="7123176" y="1227273"/>
            <a:ext cx="4027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Sommer am Gefährlichsten.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Winter am </a:t>
            </a:r>
            <a:r>
              <a:rPr lang="de-DE"/>
              <a:t>Sichersten.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/>
              <a:t>Im Winter sind weniger Menschen auf den Straßen</a:t>
            </a:r>
          </a:p>
        </p:txBody>
      </p:sp>
    </p:spTree>
    <p:extLst>
      <p:ext uri="{BB962C8B-B14F-4D97-AF65-F5344CB8AC3E}">
        <p14:creationId xmlns:p14="http://schemas.microsoft.com/office/powerpoint/2010/main" val="1126160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66580" y="1400050"/>
            <a:ext cx="9263220" cy="2477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>
                <a:cs typeface="Times New Roman" panose="02020603050405020304" pitchFamily="18" charset="0"/>
              </a:rPr>
              <a:t>Jährlicher </a:t>
            </a:r>
            <a:r>
              <a:rPr lang="de-DE" dirty="0">
                <a:cs typeface="Times New Roman" panose="02020603050405020304" pitchFamily="18" charset="0"/>
              </a:rPr>
              <a:t>Vergleich</a:t>
            </a:r>
            <a:endParaRPr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24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0AF2F24-5C04-00CE-650E-1E31BC846A45}"/>
              </a:ext>
            </a:extLst>
          </p:cNvPr>
          <p:cNvGrpSpPr/>
          <p:nvPr/>
        </p:nvGrpSpPr>
        <p:grpSpPr>
          <a:xfrm>
            <a:off x="10080373" y="4157336"/>
            <a:ext cx="1545047" cy="1532436"/>
            <a:chOff x="5966374" y="4777006"/>
            <a:chExt cx="1545047" cy="1532436"/>
          </a:xfrm>
        </p:grpSpPr>
        <p:sp>
          <p:nvSpPr>
            <p:cNvPr id="6" name="Google Shape;167;p17">
              <a:extLst>
                <a:ext uri="{FF2B5EF4-FFF2-40B4-BE49-F238E27FC236}">
                  <a16:creationId xmlns:a16="http://schemas.microsoft.com/office/drawing/2014/main" id="{053D0D44-1587-6AC8-67C8-FFE38CCBC9DF}"/>
                </a:ext>
              </a:extLst>
            </p:cNvPr>
            <p:cNvSpPr/>
            <p:nvPr/>
          </p:nvSpPr>
          <p:spPr>
            <a:xfrm>
              <a:off x="5966374" y="4777006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7" name="Grafik 6" descr="Balkendiagramm mit Aufwärtstrend mit einfarbiger Füllung">
              <a:extLst>
                <a:ext uri="{FF2B5EF4-FFF2-40B4-BE49-F238E27FC236}">
                  <a16:creationId xmlns:a16="http://schemas.microsoft.com/office/drawing/2014/main" id="{2E5117E8-120E-D522-3EF4-098E56E31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8482" y="5179233"/>
              <a:ext cx="732432" cy="732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830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0AF2F24-5C04-00CE-650E-1E31BC846A45}"/>
              </a:ext>
            </a:extLst>
          </p:cNvPr>
          <p:cNvGrpSpPr/>
          <p:nvPr/>
        </p:nvGrpSpPr>
        <p:grpSpPr>
          <a:xfrm>
            <a:off x="10080373" y="4157336"/>
            <a:ext cx="1545047" cy="1532436"/>
            <a:chOff x="5966374" y="4777006"/>
            <a:chExt cx="1545047" cy="1532436"/>
          </a:xfrm>
        </p:grpSpPr>
        <p:sp>
          <p:nvSpPr>
            <p:cNvPr id="6" name="Google Shape;167;p17">
              <a:extLst>
                <a:ext uri="{FF2B5EF4-FFF2-40B4-BE49-F238E27FC236}">
                  <a16:creationId xmlns:a16="http://schemas.microsoft.com/office/drawing/2014/main" id="{053D0D44-1587-6AC8-67C8-FFE38CCBC9DF}"/>
                </a:ext>
              </a:extLst>
            </p:cNvPr>
            <p:cNvSpPr/>
            <p:nvPr/>
          </p:nvSpPr>
          <p:spPr>
            <a:xfrm>
              <a:off x="5966374" y="4777006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7" name="Grafik 6" descr="Balkendiagramm mit Aufwärtstrend mit einfarbiger Füllung">
              <a:extLst>
                <a:ext uri="{FF2B5EF4-FFF2-40B4-BE49-F238E27FC236}">
                  <a16:creationId xmlns:a16="http://schemas.microsoft.com/office/drawing/2014/main" id="{2E5117E8-120E-D522-3EF4-098E56E31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8482" y="5179233"/>
              <a:ext cx="732432" cy="732432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3F07835E-026E-6317-1C0C-8DF001EEF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80" y="995648"/>
            <a:ext cx="5026178" cy="479672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9B07FF9-6BC1-36BD-8255-8CA32A401020}"/>
              </a:ext>
            </a:extLst>
          </p:cNvPr>
          <p:cNvSpPr txBox="1"/>
          <p:nvPr/>
        </p:nvSpPr>
        <p:spPr>
          <a:xfrm>
            <a:off x="566580" y="146304"/>
            <a:ext cx="60079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Gruppierung nach Jahren</a:t>
            </a:r>
          </a:p>
        </p:txBody>
      </p:sp>
    </p:spTree>
    <p:extLst>
      <p:ext uri="{BB962C8B-B14F-4D97-AF65-F5344CB8AC3E}">
        <p14:creationId xmlns:p14="http://schemas.microsoft.com/office/powerpoint/2010/main" val="281188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26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0AF2F24-5C04-00CE-650E-1E31BC846A45}"/>
              </a:ext>
            </a:extLst>
          </p:cNvPr>
          <p:cNvGrpSpPr/>
          <p:nvPr/>
        </p:nvGrpSpPr>
        <p:grpSpPr>
          <a:xfrm>
            <a:off x="10080373" y="4157336"/>
            <a:ext cx="1545047" cy="1532436"/>
            <a:chOff x="5966374" y="4777006"/>
            <a:chExt cx="1545047" cy="1532436"/>
          </a:xfrm>
        </p:grpSpPr>
        <p:sp>
          <p:nvSpPr>
            <p:cNvPr id="6" name="Google Shape;167;p17">
              <a:extLst>
                <a:ext uri="{FF2B5EF4-FFF2-40B4-BE49-F238E27FC236}">
                  <a16:creationId xmlns:a16="http://schemas.microsoft.com/office/drawing/2014/main" id="{053D0D44-1587-6AC8-67C8-FFE38CCBC9DF}"/>
                </a:ext>
              </a:extLst>
            </p:cNvPr>
            <p:cNvSpPr/>
            <p:nvPr/>
          </p:nvSpPr>
          <p:spPr>
            <a:xfrm>
              <a:off x="5966374" y="4777006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7" name="Grafik 6" descr="Balkendiagramm mit Aufwärtstrend mit einfarbiger Füllung">
              <a:extLst>
                <a:ext uri="{FF2B5EF4-FFF2-40B4-BE49-F238E27FC236}">
                  <a16:creationId xmlns:a16="http://schemas.microsoft.com/office/drawing/2014/main" id="{2E5117E8-120E-D522-3EF4-098E56E31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8482" y="5179233"/>
              <a:ext cx="732432" cy="732432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FF713F60-1843-13B9-00E6-435F292B3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80" y="1155239"/>
            <a:ext cx="6592220" cy="45345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8606903-C8E6-3FF3-68E7-9441753A97EC}"/>
              </a:ext>
            </a:extLst>
          </p:cNvPr>
          <p:cNvSpPr txBox="1"/>
          <p:nvPr/>
        </p:nvSpPr>
        <p:spPr>
          <a:xfrm>
            <a:off x="7166944" y="1168228"/>
            <a:ext cx="4027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2001 und 2002 können ignoriert werden, da wurde erst angefangen Daten zu sammeln.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Die Gesamtanzahl </a:t>
            </a:r>
            <a:r>
              <a:rPr lang="de-DE"/>
              <a:t>an Verbrechen </a:t>
            </a:r>
            <a:r>
              <a:rPr lang="de-DE" dirty="0"/>
              <a:t>hat sich seit 2003 halbiert.</a:t>
            </a:r>
          </a:p>
        </p:txBody>
      </p:sp>
    </p:spTree>
    <p:extLst>
      <p:ext uri="{BB962C8B-B14F-4D97-AF65-F5344CB8AC3E}">
        <p14:creationId xmlns:p14="http://schemas.microsoft.com/office/powerpoint/2010/main" val="2911607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27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0AF2F24-5C04-00CE-650E-1E31BC846A45}"/>
              </a:ext>
            </a:extLst>
          </p:cNvPr>
          <p:cNvGrpSpPr/>
          <p:nvPr/>
        </p:nvGrpSpPr>
        <p:grpSpPr>
          <a:xfrm>
            <a:off x="10080373" y="4157336"/>
            <a:ext cx="1545047" cy="1532436"/>
            <a:chOff x="5966374" y="4777006"/>
            <a:chExt cx="1545047" cy="1532436"/>
          </a:xfrm>
        </p:grpSpPr>
        <p:sp>
          <p:nvSpPr>
            <p:cNvPr id="6" name="Google Shape;167;p17">
              <a:extLst>
                <a:ext uri="{FF2B5EF4-FFF2-40B4-BE49-F238E27FC236}">
                  <a16:creationId xmlns:a16="http://schemas.microsoft.com/office/drawing/2014/main" id="{053D0D44-1587-6AC8-67C8-FFE38CCBC9DF}"/>
                </a:ext>
              </a:extLst>
            </p:cNvPr>
            <p:cNvSpPr/>
            <p:nvPr/>
          </p:nvSpPr>
          <p:spPr>
            <a:xfrm>
              <a:off x="5966374" y="4777006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7" name="Grafik 6" descr="Balkendiagramm mit Aufwärtstrend mit einfarbiger Füllung">
              <a:extLst>
                <a:ext uri="{FF2B5EF4-FFF2-40B4-BE49-F238E27FC236}">
                  <a16:creationId xmlns:a16="http://schemas.microsoft.com/office/drawing/2014/main" id="{2E5117E8-120E-D522-3EF4-098E56E31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8482" y="5179233"/>
              <a:ext cx="732432" cy="732432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98606903-C8E6-3FF3-68E7-9441753A97EC}"/>
              </a:ext>
            </a:extLst>
          </p:cNvPr>
          <p:cNvSpPr txBox="1"/>
          <p:nvPr/>
        </p:nvSpPr>
        <p:spPr>
          <a:xfrm>
            <a:off x="7166944" y="1168228"/>
            <a:ext cx="40279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2001 und 2002 können ignoriert werden</a:t>
            </a:r>
            <a:r>
              <a:rPr lang="de-DE"/>
              <a:t>, da die Datenerhebung hier erst begann.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/>
              <a:t>Die Gesamtzahl an Verbrechen </a:t>
            </a:r>
            <a:r>
              <a:rPr lang="de-DE" dirty="0"/>
              <a:t>hat sich seit 2003 halbiert.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Im </a:t>
            </a:r>
            <a:r>
              <a:rPr lang="de-DE"/>
              <a:t>Jahr 2022 </a:t>
            </a:r>
            <a:r>
              <a:rPr lang="de-DE" dirty="0"/>
              <a:t>hat die Anzahl der Verbrechen wieder stark zugenommen.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72D5F4C-E805-7E9E-8052-60F5EBA8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0" y="1117110"/>
            <a:ext cx="6658904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61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28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0AF2F24-5C04-00CE-650E-1E31BC846A45}"/>
              </a:ext>
            </a:extLst>
          </p:cNvPr>
          <p:cNvGrpSpPr/>
          <p:nvPr/>
        </p:nvGrpSpPr>
        <p:grpSpPr>
          <a:xfrm>
            <a:off x="10080373" y="4157336"/>
            <a:ext cx="1545047" cy="1532436"/>
            <a:chOff x="5966374" y="4777006"/>
            <a:chExt cx="1545047" cy="1532436"/>
          </a:xfrm>
        </p:grpSpPr>
        <p:sp>
          <p:nvSpPr>
            <p:cNvPr id="6" name="Google Shape;167;p17">
              <a:extLst>
                <a:ext uri="{FF2B5EF4-FFF2-40B4-BE49-F238E27FC236}">
                  <a16:creationId xmlns:a16="http://schemas.microsoft.com/office/drawing/2014/main" id="{053D0D44-1587-6AC8-67C8-FFE38CCBC9DF}"/>
                </a:ext>
              </a:extLst>
            </p:cNvPr>
            <p:cNvSpPr/>
            <p:nvPr/>
          </p:nvSpPr>
          <p:spPr>
            <a:xfrm>
              <a:off x="5966374" y="4777006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7" name="Grafik 6" descr="Balkendiagramm mit Aufwärtstrend mit einfarbiger Füllung">
              <a:extLst>
                <a:ext uri="{FF2B5EF4-FFF2-40B4-BE49-F238E27FC236}">
                  <a16:creationId xmlns:a16="http://schemas.microsoft.com/office/drawing/2014/main" id="{2E5117E8-120E-D522-3EF4-098E56E31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8482" y="5179233"/>
              <a:ext cx="732432" cy="732432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98606903-C8E6-3FF3-68E7-9441753A97EC}"/>
              </a:ext>
            </a:extLst>
          </p:cNvPr>
          <p:cNvSpPr txBox="1"/>
          <p:nvPr/>
        </p:nvSpPr>
        <p:spPr>
          <a:xfrm>
            <a:off x="6431281" y="1025418"/>
            <a:ext cx="4358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de-DE" sz="2500" dirty="0"/>
              <a:t>Verbrechen die mit Diebstahl zu tun haben, haben stark zugewachsen.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C3EF53-FE2B-167A-6069-E48A9A7BA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30" y="1025418"/>
            <a:ext cx="5148418" cy="49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33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66580" y="1601218"/>
            <a:ext cx="9263220" cy="2477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10000" dirty="0">
                <a:cs typeface="Times New Roman" panose="02020603050405020304" pitchFamily="18" charset="0"/>
              </a:rPr>
              <a:t>Fazit</a:t>
            </a:r>
            <a:endParaRPr sz="10000"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29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0D00D-3EDC-350D-9225-CBD4024F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588" y="4618770"/>
            <a:ext cx="1322832" cy="13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66579" y="1601218"/>
            <a:ext cx="9588015" cy="2477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12000" dirty="0">
                <a:cs typeface="Times New Roman" panose="02020603050405020304" pitchFamily="18" charset="0"/>
              </a:rPr>
              <a:t>Einleitung</a:t>
            </a:r>
            <a:br>
              <a:rPr lang="de-DE" sz="12000" dirty="0">
                <a:cs typeface="Times New Roman" panose="02020603050405020304" pitchFamily="18" charset="0"/>
              </a:rPr>
            </a:br>
            <a:r>
              <a:rPr lang="de-DE" sz="5000" dirty="0">
                <a:cs typeface="Times New Roman" panose="02020603050405020304" pitchFamily="18" charset="0"/>
              </a:rPr>
              <a:t> Business Understanding</a:t>
            </a:r>
            <a:endParaRPr sz="5000"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3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54F032-4FF9-66F9-3705-13C7F5A65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618" y="4334256"/>
            <a:ext cx="1395802" cy="13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30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0D00D-3EDC-350D-9225-CBD4024F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588" y="4618770"/>
            <a:ext cx="1322832" cy="1322832"/>
          </a:xfrm>
          <a:prstGeom prst="rect">
            <a:avLst/>
          </a:prstGeom>
        </p:spPr>
      </p:pic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11859446"/>
              </p:ext>
            </p:extLst>
          </p:nvPr>
        </p:nvGraphicFramePr>
        <p:xfrm>
          <a:off x="1209675" y="247650"/>
          <a:ext cx="8924555" cy="6300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566580" y="1362075"/>
            <a:ext cx="43511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/>
              <a:t>Wann ist es in Chicago sicherer?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09114" y="4995033"/>
            <a:ext cx="18467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latin typeface="Times New Roman" panose="02020603050405020304" pitchFamily="18" charset="0"/>
                <a:cs typeface="Times New Roman" panose="02020603050405020304" pitchFamily="18" charset="0"/>
              </a:rPr>
              <a:t>Legende:</a:t>
            </a:r>
          </a:p>
          <a:p>
            <a:r>
              <a:rPr lang="de-DE" sz="1400">
                <a:latin typeface="Times New Roman" panose="02020603050405020304" pitchFamily="18" charset="0"/>
                <a:cs typeface="Times New Roman" panose="02020603050405020304" pitchFamily="18" charset="0"/>
              </a:rPr>
              <a:t>Z1: 22 bis 11 Uhr (am)</a:t>
            </a:r>
          </a:p>
          <a:p>
            <a:r>
              <a:rPr lang="de-DE" sz="1400">
                <a:latin typeface="Times New Roman" panose="02020603050405020304" pitchFamily="18" charset="0"/>
                <a:cs typeface="Times New Roman" panose="02020603050405020304" pitchFamily="18" charset="0"/>
              </a:rPr>
              <a:t>Z2: 11 bis 22 Uhr (pm)</a:t>
            </a:r>
          </a:p>
          <a:p>
            <a:r>
              <a:rPr lang="de-DE" sz="1400">
                <a:latin typeface="Times New Roman" panose="02020603050405020304" pitchFamily="18" charset="0"/>
                <a:cs typeface="Times New Roman" panose="02020603050405020304" pitchFamily="18" charset="0"/>
              </a:rPr>
              <a:t>J1: Frühling, Winter</a:t>
            </a:r>
          </a:p>
          <a:p>
            <a:r>
              <a:rPr lang="de-DE" sz="1400">
                <a:latin typeface="Times New Roman" panose="02020603050405020304" pitchFamily="18" charset="0"/>
                <a:cs typeface="Times New Roman" panose="02020603050405020304" pitchFamily="18" charset="0"/>
              </a:rPr>
              <a:t>J2: Sommer, Herbst</a:t>
            </a:r>
          </a:p>
        </p:txBody>
      </p:sp>
    </p:spTree>
    <p:extLst>
      <p:ext uri="{BB962C8B-B14F-4D97-AF65-F5344CB8AC3E}">
        <p14:creationId xmlns:p14="http://schemas.microsoft.com/office/powerpoint/2010/main" val="364515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31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0D00D-3EDC-350D-9225-CBD4024F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588" y="4618770"/>
            <a:ext cx="1322832" cy="1322832"/>
          </a:xfrm>
          <a:prstGeom prst="rect">
            <a:avLst/>
          </a:prstGeom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720648647"/>
              </p:ext>
            </p:extLst>
          </p:nvPr>
        </p:nvGraphicFramePr>
        <p:xfrm>
          <a:off x="1765013" y="62453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8263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816EF-527C-533B-D027-0607A9E7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80" y="1014984"/>
            <a:ext cx="5599176" cy="1882712"/>
          </a:xfrm>
        </p:spPr>
        <p:txBody>
          <a:bodyPr>
            <a:normAutofit/>
          </a:bodyPr>
          <a:lstStyle/>
          <a:p>
            <a:r>
              <a:rPr lang="de-DE" sz="7200" dirty="0"/>
              <a:t>Vielen Dank!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7C184A-BCD5-13A9-9238-11E1F82EE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32</a:t>
            </a:fld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F7CFCE-4C73-3036-9435-38A89A7FCBB5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D449A97-E944-53CB-CF51-292A7F3E7DDB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0E6697F-2F8E-9EC4-9F54-34185CCEE6D0}"/>
              </a:ext>
            </a:extLst>
          </p:cNvPr>
          <p:cNvSpPr/>
          <p:nvPr/>
        </p:nvSpPr>
        <p:spPr>
          <a:xfrm>
            <a:off x="554997" y="3861744"/>
            <a:ext cx="3026404" cy="2511942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F67DAF6-5B2A-29B4-8853-1C3B14961214}"/>
              </a:ext>
            </a:extLst>
          </p:cNvPr>
          <p:cNvSpPr/>
          <p:nvPr/>
        </p:nvSpPr>
        <p:spPr>
          <a:xfrm>
            <a:off x="3660055" y="2897696"/>
            <a:ext cx="2606040" cy="235763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3FBE201-88C6-5240-D9B6-0774E277D490}"/>
              </a:ext>
            </a:extLst>
          </p:cNvPr>
          <p:cNvSpPr/>
          <p:nvPr/>
        </p:nvSpPr>
        <p:spPr>
          <a:xfrm>
            <a:off x="8531946" y="1700784"/>
            <a:ext cx="2606040" cy="227590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2A31063-E609-9590-67AB-E3815D3C93C9}"/>
              </a:ext>
            </a:extLst>
          </p:cNvPr>
          <p:cNvSpPr/>
          <p:nvPr/>
        </p:nvSpPr>
        <p:spPr>
          <a:xfrm>
            <a:off x="6451268" y="3572074"/>
            <a:ext cx="2606040" cy="2157984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ngelsgesichtskontur mit einfarbiger Füllung">
            <a:extLst>
              <a:ext uri="{FF2B5EF4-FFF2-40B4-BE49-F238E27FC236}">
                <a16:creationId xmlns:a16="http://schemas.microsoft.com/office/drawing/2014/main" id="{8FCF7BD0-0E23-6C18-7B3F-7BD6ABF4C0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170" y="1371548"/>
            <a:ext cx="1087660" cy="10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10800000">
            <a:off x="599868" y="2818689"/>
            <a:ext cx="6151200" cy="10060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" name="Google Shape;160;p17"/>
          <p:cNvSpPr/>
          <p:nvPr/>
        </p:nvSpPr>
        <p:spPr>
          <a:xfrm>
            <a:off x="5431533" y="1678767"/>
            <a:ext cx="6151200" cy="10060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300248" y="583393"/>
            <a:ext cx="10972800" cy="6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de-DE" dirty="0">
                <a:solidFill>
                  <a:schemeClr val="dk1"/>
                </a:solidFill>
                <a:cs typeface="Times New Roman" panose="02020603050405020304" pitchFamily="18" charset="0"/>
              </a:rPr>
              <a:t>Chicago Trip planen: Wann und wo?</a:t>
            </a:r>
            <a:endParaRPr dirty="0">
              <a:solidFill>
                <a:schemeClr val="dk1"/>
              </a:solidFill>
              <a:cs typeface="Times New Roman" panose="02020603050405020304" pitchFamily="18" charset="0"/>
            </a:endParaRPr>
          </a:p>
          <a:p>
            <a:pPr algn="ctr">
              <a:spcBef>
                <a:spcPts val="0"/>
              </a:spcBef>
            </a:pPr>
            <a:endParaRPr dirty="0"/>
          </a:p>
        </p:txBody>
      </p:sp>
      <p:sp>
        <p:nvSpPr>
          <p:cNvPr id="162" name="Google Shape;162;p17"/>
          <p:cNvSpPr/>
          <p:nvPr/>
        </p:nvSpPr>
        <p:spPr>
          <a:xfrm rot="10800000">
            <a:off x="609600" y="5098533"/>
            <a:ext cx="6151200" cy="10060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163;p17"/>
          <p:cNvSpPr/>
          <p:nvPr/>
        </p:nvSpPr>
        <p:spPr>
          <a:xfrm>
            <a:off x="5431533" y="3958611"/>
            <a:ext cx="6151200" cy="10060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164;p17"/>
          <p:cNvSpPr/>
          <p:nvPr/>
        </p:nvSpPr>
        <p:spPr>
          <a:xfrm>
            <a:off x="4680583" y="1402597"/>
            <a:ext cx="1545047" cy="1532436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" name="Google Shape;168;p17"/>
          <p:cNvSpPr txBox="1"/>
          <p:nvPr/>
        </p:nvSpPr>
        <p:spPr>
          <a:xfrm>
            <a:off x="7314400" y="1766633"/>
            <a:ext cx="3963200" cy="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133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Gefährliche Ortschaften</a:t>
            </a:r>
            <a:endParaRPr sz="2133" b="1" dirty="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7823391" y="2101684"/>
            <a:ext cx="3454209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 ist es in Chicago </a:t>
            </a: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 gefährlichsten</a:t>
            </a:r>
            <a:r>
              <a:rPr lang="en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914400" y="2970797"/>
            <a:ext cx="3963200" cy="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Sichere Tageszeiten</a:t>
            </a:r>
            <a:endParaRPr sz="2133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914400" y="3241621"/>
            <a:ext cx="3356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-DE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Wann ist es sicherer?</a:t>
            </a:r>
          </a:p>
        </p:txBody>
      </p:sp>
      <p:sp>
        <p:nvSpPr>
          <p:cNvPr id="172" name="Google Shape;172;p17"/>
          <p:cNvSpPr txBox="1"/>
          <p:nvPr/>
        </p:nvSpPr>
        <p:spPr>
          <a:xfrm>
            <a:off x="7314400" y="4025356"/>
            <a:ext cx="3963200" cy="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133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Gefährliche </a:t>
            </a:r>
            <a:r>
              <a:rPr lang="en" sz="2133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Seasons</a:t>
            </a:r>
            <a:endParaRPr sz="2133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7920800" y="4336456"/>
            <a:ext cx="3356800" cy="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de-DE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Gibt es Jahreszeiten in denen es unsicher wird?</a:t>
            </a: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914400" y="5163281"/>
            <a:ext cx="3963200" cy="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Jährlichen Vergleich</a:t>
            </a:r>
            <a:endParaRPr sz="2133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914400" y="5478728"/>
            <a:ext cx="3356800" cy="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War es früher sicherer?</a:t>
            </a: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rafik 3" descr="Karte mit Ortsmarkierung mit einfarbiger Füllung">
            <a:extLst>
              <a:ext uri="{FF2B5EF4-FFF2-40B4-BE49-F238E27FC236}">
                <a16:creationId xmlns:a16="http://schemas.microsoft.com/office/drawing/2014/main" id="{A5D3D529-B4FA-51CA-8682-18BD323E90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9563" y="1818207"/>
            <a:ext cx="667085" cy="66708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DA80C28-38AA-F510-157B-C00654C729B3}"/>
              </a:ext>
            </a:extLst>
          </p:cNvPr>
          <p:cNvGrpSpPr/>
          <p:nvPr/>
        </p:nvGrpSpPr>
        <p:grpSpPr>
          <a:xfrm>
            <a:off x="4680583" y="3652203"/>
            <a:ext cx="1545047" cy="1532436"/>
            <a:chOff x="4680583" y="3652203"/>
            <a:chExt cx="1545047" cy="1532436"/>
          </a:xfrm>
        </p:grpSpPr>
        <p:sp>
          <p:nvSpPr>
            <p:cNvPr id="166" name="Google Shape;166;p17"/>
            <p:cNvSpPr/>
            <p:nvPr/>
          </p:nvSpPr>
          <p:spPr>
            <a:xfrm>
              <a:off x="4680583" y="3652203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6" name="Grafik 5" descr="Tageskalender mit einfarbiger Füllung">
              <a:extLst>
                <a:ext uri="{FF2B5EF4-FFF2-40B4-BE49-F238E27FC236}">
                  <a16:creationId xmlns:a16="http://schemas.microsoft.com/office/drawing/2014/main" id="{2E7B16E5-60C0-1C3D-BEB2-80A37DCB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4751" y="3967731"/>
              <a:ext cx="836708" cy="836708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B92B1F3-7D50-1288-EABF-7FE39ABAE8DB}"/>
              </a:ext>
            </a:extLst>
          </p:cNvPr>
          <p:cNvGrpSpPr/>
          <p:nvPr/>
        </p:nvGrpSpPr>
        <p:grpSpPr>
          <a:xfrm>
            <a:off x="5966374" y="2527399"/>
            <a:ext cx="1545047" cy="1532436"/>
            <a:chOff x="5966374" y="2527399"/>
            <a:chExt cx="1545047" cy="1532436"/>
          </a:xfrm>
        </p:grpSpPr>
        <p:sp>
          <p:nvSpPr>
            <p:cNvPr id="165" name="Google Shape;165;p17"/>
            <p:cNvSpPr/>
            <p:nvPr/>
          </p:nvSpPr>
          <p:spPr>
            <a:xfrm>
              <a:off x="5966374" y="2527399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8" name="Grafik 7" descr="Häkchen mit einfarbiger Füllung">
              <a:extLst>
                <a:ext uri="{FF2B5EF4-FFF2-40B4-BE49-F238E27FC236}">
                  <a16:creationId xmlns:a16="http://schemas.microsoft.com/office/drawing/2014/main" id="{0832D822-25E3-79B7-0BBB-218E3227A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5994" y="2946995"/>
              <a:ext cx="774304" cy="774304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6FB5D99-B95A-4F93-21FA-E0C9E263E909}"/>
              </a:ext>
            </a:extLst>
          </p:cNvPr>
          <p:cNvGrpSpPr/>
          <p:nvPr/>
        </p:nvGrpSpPr>
        <p:grpSpPr>
          <a:xfrm>
            <a:off x="5966374" y="4777006"/>
            <a:ext cx="1545047" cy="1532436"/>
            <a:chOff x="5966374" y="4777006"/>
            <a:chExt cx="1545047" cy="1532436"/>
          </a:xfrm>
        </p:grpSpPr>
        <p:sp>
          <p:nvSpPr>
            <p:cNvPr id="167" name="Google Shape;167;p17"/>
            <p:cNvSpPr/>
            <p:nvPr/>
          </p:nvSpPr>
          <p:spPr>
            <a:xfrm>
              <a:off x="5966374" y="4777006"/>
              <a:ext cx="1545047" cy="1532436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0" name="Grafik 9" descr="Balkendiagramm mit Aufwärtstrend mit einfarbiger Füllung">
              <a:extLst>
                <a:ext uri="{FF2B5EF4-FFF2-40B4-BE49-F238E27FC236}">
                  <a16:creationId xmlns:a16="http://schemas.microsoft.com/office/drawing/2014/main" id="{25491D2D-45A0-F168-E24E-6C792D8D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48482" y="5179233"/>
              <a:ext cx="732432" cy="732432"/>
            </a:xfrm>
            <a:prstGeom prst="rect">
              <a:avLst/>
            </a:prstGeom>
          </p:spPr>
        </p:pic>
      </p:grp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F88C5F2-4EFB-E7C0-D6E3-8162B991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;p15">
            <a:extLst>
              <a:ext uri="{FF2B5EF4-FFF2-40B4-BE49-F238E27FC236}">
                <a16:creationId xmlns:a16="http://schemas.microsoft.com/office/drawing/2014/main" id="{AE9F925C-E5CC-5692-ED87-6D42037344B9}"/>
              </a:ext>
            </a:extLst>
          </p:cNvPr>
          <p:cNvSpPr txBox="1">
            <a:spLocks/>
          </p:cNvSpPr>
          <p:nvPr/>
        </p:nvSpPr>
        <p:spPr>
          <a:xfrm>
            <a:off x="3965708" y="0"/>
            <a:ext cx="3916420" cy="12337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de-DE" dirty="0">
                <a:cs typeface="Times New Roman" panose="02020603050405020304" pitchFamily="18" charset="0"/>
              </a:rPr>
              <a:t>Projektverlauf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4914E7-D815-F103-EC8F-5314820D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5</a:t>
            </a:fld>
            <a:endParaRPr lang="en-US"/>
          </a:p>
        </p:txBody>
      </p:sp>
      <p:pic>
        <p:nvPicPr>
          <p:cNvPr id="8" name="Grafik 7" descr="Cloudcomputing mit einfarbiger Füllung">
            <a:extLst>
              <a:ext uri="{FF2B5EF4-FFF2-40B4-BE49-F238E27FC236}">
                <a16:creationId xmlns:a16="http://schemas.microsoft.com/office/drawing/2014/main" id="{041CF135-2D7A-F2AE-CD86-9CCE7138E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992" y="2909632"/>
            <a:ext cx="1656718" cy="165671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1C024C8-43AF-634B-D09A-422F222C6991}"/>
              </a:ext>
            </a:extLst>
          </p:cNvPr>
          <p:cNvSpPr/>
          <p:nvPr/>
        </p:nvSpPr>
        <p:spPr>
          <a:xfrm>
            <a:off x="2400783" y="1337570"/>
            <a:ext cx="2312039" cy="964099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DAB717-9B55-D596-BDA6-219F19EE22D4}"/>
              </a:ext>
            </a:extLst>
          </p:cNvPr>
          <p:cNvSpPr/>
          <p:nvPr/>
        </p:nvSpPr>
        <p:spPr>
          <a:xfrm>
            <a:off x="6375909" y="1323340"/>
            <a:ext cx="2234691" cy="1033070"/>
          </a:xfrm>
          <a:prstGeom prst="rect">
            <a:avLst/>
          </a:prstGeom>
          <a:solidFill>
            <a:schemeClr val="accent5"/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35501A-FE47-207B-D2CF-DB8BF2415EBA}"/>
              </a:ext>
            </a:extLst>
          </p:cNvPr>
          <p:cNvSpPr/>
          <p:nvPr/>
        </p:nvSpPr>
        <p:spPr>
          <a:xfrm>
            <a:off x="969264" y="3632554"/>
            <a:ext cx="2224690" cy="1040030"/>
          </a:xfrm>
          <a:prstGeom prst="rect">
            <a:avLst/>
          </a:prstGeom>
          <a:solidFill>
            <a:schemeClr val="accent5"/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E1A6463-D809-34C2-AF26-B0D8A1FEC4E8}"/>
              </a:ext>
            </a:extLst>
          </p:cNvPr>
          <p:cNvSpPr/>
          <p:nvPr/>
        </p:nvSpPr>
        <p:spPr>
          <a:xfrm>
            <a:off x="7631471" y="2670790"/>
            <a:ext cx="2454360" cy="1070501"/>
          </a:xfrm>
          <a:prstGeom prst="rect">
            <a:avLst/>
          </a:prstGeom>
          <a:solidFill>
            <a:schemeClr val="accent4"/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3D4F65C-3C87-81A8-B306-A5FDBCD70D83}"/>
              </a:ext>
            </a:extLst>
          </p:cNvPr>
          <p:cNvSpPr/>
          <p:nvPr/>
        </p:nvSpPr>
        <p:spPr>
          <a:xfrm>
            <a:off x="6900163" y="4152731"/>
            <a:ext cx="2234692" cy="1150789"/>
          </a:xfrm>
          <a:prstGeom prst="rect">
            <a:avLst/>
          </a:prstGeom>
          <a:solidFill>
            <a:schemeClr val="accent6"/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919C84A2-C8CC-5F65-FFBF-622436494AD7}"/>
              </a:ext>
            </a:extLst>
          </p:cNvPr>
          <p:cNvCxnSpPr>
            <a:cxnSpLocks/>
          </p:cNvCxnSpPr>
          <p:nvPr/>
        </p:nvCxnSpPr>
        <p:spPr>
          <a:xfrm>
            <a:off x="4799903" y="1583975"/>
            <a:ext cx="165671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23F17D75-B471-626B-EF34-B8DE9DC60CEE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>
            <a:off x="8610600" y="1839875"/>
            <a:ext cx="248051" cy="83091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F7548B5A-0487-633F-44FF-BA4F3E2469F3}"/>
              </a:ext>
            </a:extLst>
          </p:cNvPr>
          <p:cNvCxnSpPr>
            <a:cxnSpLocks/>
          </p:cNvCxnSpPr>
          <p:nvPr/>
        </p:nvCxnSpPr>
        <p:spPr>
          <a:xfrm rot="5400000">
            <a:off x="8348014" y="3997530"/>
            <a:ext cx="51247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3BD925DF-B04C-F3B0-FA12-CA12DF506721}"/>
              </a:ext>
            </a:extLst>
          </p:cNvPr>
          <p:cNvCxnSpPr>
            <a:cxnSpLocks/>
            <a:stCxn id="14" idx="2"/>
            <a:endCxn id="12" idx="3"/>
          </p:cNvCxnSpPr>
          <p:nvPr/>
        </p:nvCxnSpPr>
        <p:spPr>
          <a:xfrm rot="5400000">
            <a:off x="6857811" y="4901634"/>
            <a:ext cx="757812" cy="156158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323F7C7F-4B17-4052-0CB0-08964E528613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2288819" y="4672584"/>
            <a:ext cx="1597380" cy="138874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BBB5D9CF-8817-FC4C-0B80-DC083668F262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rot="10800000" flipH="1">
            <a:off x="3886198" y="1819620"/>
            <a:ext cx="826623" cy="4241712"/>
          </a:xfrm>
          <a:prstGeom prst="curvedConnector5">
            <a:avLst>
              <a:gd name="adj1" fmla="val -27655"/>
              <a:gd name="adj2" fmla="val 51101"/>
              <a:gd name="adj3" fmla="val 12765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krümmt 45">
            <a:extLst>
              <a:ext uri="{FF2B5EF4-FFF2-40B4-BE49-F238E27FC236}">
                <a16:creationId xmlns:a16="http://schemas.microsoft.com/office/drawing/2014/main" id="{2B6DFE00-F00E-AC71-ED65-9B990109878D}"/>
              </a:ext>
            </a:extLst>
          </p:cNvPr>
          <p:cNvCxnSpPr>
            <a:cxnSpLocks/>
          </p:cNvCxnSpPr>
          <p:nvPr/>
        </p:nvCxnSpPr>
        <p:spPr>
          <a:xfrm rot="10800000">
            <a:off x="4799206" y="1695466"/>
            <a:ext cx="165671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AA8D4B03-855D-0A08-F3A5-64A3F460B4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42331" y="3985050"/>
            <a:ext cx="493868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86BC20-3DDE-3823-95E1-A1DA2CFA287A}"/>
              </a:ext>
            </a:extLst>
          </p:cNvPr>
          <p:cNvSpPr/>
          <p:nvPr/>
        </p:nvSpPr>
        <p:spPr>
          <a:xfrm>
            <a:off x="3886199" y="5485898"/>
            <a:ext cx="2569726" cy="1150868"/>
          </a:xfrm>
          <a:prstGeom prst="rect">
            <a:avLst/>
          </a:prstGeom>
          <a:solidFill>
            <a:schemeClr val="accent4"/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: abgerundete Ecken 67">
            <a:extLst>
              <a:ext uri="{FF2B5EF4-FFF2-40B4-BE49-F238E27FC236}">
                <a16:creationId xmlns:a16="http://schemas.microsoft.com/office/drawing/2014/main" id="{6E27267F-2525-F604-5AD7-69A64F053E7F}"/>
              </a:ext>
            </a:extLst>
          </p:cNvPr>
          <p:cNvSpPr/>
          <p:nvPr/>
        </p:nvSpPr>
        <p:spPr>
          <a:xfrm>
            <a:off x="2501710" y="1435010"/>
            <a:ext cx="2110186" cy="772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E7B2EC4D-CBA4-86C9-EDC0-00ED68F61EC4}"/>
              </a:ext>
            </a:extLst>
          </p:cNvPr>
          <p:cNvSpPr/>
          <p:nvPr/>
        </p:nvSpPr>
        <p:spPr>
          <a:xfrm>
            <a:off x="6539875" y="1465076"/>
            <a:ext cx="1897958" cy="7212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870111E9-62AF-ECBB-AB01-CD0D88C74F34}"/>
              </a:ext>
            </a:extLst>
          </p:cNvPr>
          <p:cNvSpPr/>
          <p:nvPr/>
        </p:nvSpPr>
        <p:spPr>
          <a:xfrm>
            <a:off x="7791210" y="2796927"/>
            <a:ext cx="2172261" cy="8356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72" name="Rechteck: abgerundete Ecken 71">
            <a:extLst>
              <a:ext uri="{FF2B5EF4-FFF2-40B4-BE49-F238E27FC236}">
                <a16:creationId xmlns:a16="http://schemas.microsoft.com/office/drawing/2014/main" id="{F079918F-8EBC-F8D1-48F2-8D2BCF44807F}"/>
              </a:ext>
            </a:extLst>
          </p:cNvPr>
          <p:cNvSpPr/>
          <p:nvPr/>
        </p:nvSpPr>
        <p:spPr>
          <a:xfrm>
            <a:off x="7048083" y="4320867"/>
            <a:ext cx="1893100" cy="8158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AA6A89EC-1B17-2227-F05E-430005EF7B10}"/>
              </a:ext>
            </a:extLst>
          </p:cNvPr>
          <p:cNvSpPr/>
          <p:nvPr/>
        </p:nvSpPr>
        <p:spPr>
          <a:xfrm>
            <a:off x="4050156" y="5642188"/>
            <a:ext cx="2262756" cy="8566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68E94857-6E93-0DD8-7C6A-94B43EA90C48}"/>
              </a:ext>
            </a:extLst>
          </p:cNvPr>
          <p:cNvSpPr/>
          <p:nvPr/>
        </p:nvSpPr>
        <p:spPr>
          <a:xfrm>
            <a:off x="1135600" y="3741291"/>
            <a:ext cx="1917549" cy="802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361A46C6-51F8-0DB1-FFC9-E418269E115D}"/>
              </a:ext>
            </a:extLst>
          </p:cNvPr>
          <p:cNvSpPr txBox="1"/>
          <p:nvPr/>
        </p:nvSpPr>
        <p:spPr>
          <a:xfrm>
            <a:off x="5113828" y="4199984"/>
            <a:ext cx="1189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dirty="0"/>
            </a:br>
            <a:r>
              <a:rPr lang="de-DE" dirty="0"/>
              <a:t>DATEN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3F513E2-74F6-D417-EBB5-F1C58C688565}"/>
              </a:ext>
            </a:extLst>
          </p:cNvPr>
          <p:cNvSpPr txBox="1"/>
          <p:nvPr/>
        </p:nvSpPr>
        <p:spPr>
          <a:xfrm>
            <a:off x="2739723" y="1496455"/>
            <a:ext cx="159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Verstehen was wir suchen.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DB73EB3-C67A-12BC-4DB2-2D6836990AE6}"/>
              </a:ext>
            </a:extLst>
          </p:cNvPr>
          <p:cNvSpPr txBox="1"/>
          <p:nvPr/>
        </p:nvSpPr>
        <p:spPr>
          <a:xfrm>
            <a:off x="6671371" y="1516709"/>
            <a:ext cx="159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Daten verstehen.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2590945-70B3-C186-54D1-D961F66F5AEA}"/>
              </a:ext>
            </a:extLst>
          </p:cNvPr>
          <p:cNvSpPr txBox="1"/>
          <p:nvPr/>
        </p:nvSpPr>
        <p:spPr>
          <a:xfrm>
            <a:off x="7945846" y="2902050"/>
            <a:ext cx="159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Daten vorbereiten.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6E8B2806-2DCB-E474-6EF2-741CBE7AE958}"/>
              </a:ext>
            </a:extLst>
          </p:cNvPr>
          <p:cNvSpPr txBox="1"/>
          <p:nvPr/>
        </p:nvSpPr>
        <p:spPr>
          <a:xfrm>
            <a:off x="7219600" y="4526851"/>
            <a:ext cx="159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Modellieren.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A0F1534E-5F44-CD64-F9BA-468D17A60EFD}"/>
              </a:ext>
            </a:extLst>
          </p:cNvPr>
          <p:cNvSpPr txBox="1"/>
          <p:nvPr/>
        </p:nvSpPr>
        <p:spPr>
          <a:xfrm>
            <a:off x="4450509" y="5900030"/>
            <a:ext cx="159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Überprüfen.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6531635-5471-1ED2-CE13-325E66CEDC15}"/>
              </a:ext>
            </a:extLst>
          </p:cNvPr>
          <p:cNvSpPr txBox="1"/>
          <p:nvPr/>
        </p:nvSpPr>
        <p:spPr>
          <a:xfrm>
            <a:off x="1312986" y="3987033"/>
            <a:ext cx="159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Präsentieren.</a:t>
            </a:r>
          </a:p>
        </p:txBody>
      </p:sp>
      <p:pic>
        <p:nvPicPr>
          <p:cNvPr id="116" name="Grafik 115" descr="Glühbirne und Zahnrad mit einfarbiger Füllung">
            <a:extLst>
              <a:ext uri="{FF2B5EF4-FFF2-40B4-BE49-F238E27FC236}">
                <a16:creationId xmlns:a16="http://schemas.microsoft.com/office/drawing/2014/main" id="{130BB673-E0C7-15D9-D823-96B0D6C53E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1431" y="4254317"/>
            <a:ext cx="914400" cy="914400"/>
          </a:xfrm>
          <a:prstGeom prst="rect">
            <a:avLst/>
          </a:prstGeom>
        </p:spPr>
      </p:pic>
      <p:pic>
        <p:nvPicPr>
          <p:cNvPr id="118" name="Grafik 117" descr="Fragen mit einfarbiger Füllung">
            <a:extLst>
              <a:ext uri="{FF2B5EF4-FFF2-40B4-BE49-F238E27FC236}">
                <a16:creationId xmlns:a16="http://schemas.microsoft.com/office/drawing/2014/main" id="{B0CB8DCA-A47D-9038-6066-DD72CED31E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6792" y="995747"/>
            <a:ext cx="1041924" cy="1041924"/>
          </a:xfrm>
          <a:prstGeom prst="rect">
            <a:avLst/>
          </a:prstGeom>
        </p:spPr>
      </p:pic>
      <p:pic>
        <p:nvPicPr>
          <p:cNvPr id="120" name="Grafik 119" descr="Person mit Idee mit einfarbiger Füllung">
            <a:extLst>
              <a:ext uri="{FF2B5EF4-FFF2-40B4-BE49-F238E27FC236}">
                <a16:creationId xmlns:a16="http://schemas.microsoft.com/office/drawing/2014/main" id="{24AF6BEF-54F0-1633-3539-27168D2814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1015" y="844958"/>
            <a:ext cx="1180104" cy="1180104"/>
          </a:xfrm>
          <a:prstGeom prst="rect">
            <a:avLst/>
          </a:prstGeom>
        </p:spPr>
      </p:pic>
      <p:pic>
        <p:nvPicPr>
          <p:cNvPr id="122" name="Grafik 121" descr="Volltreffer mit einfarbiger Füllung">
            <a:extLst>
              <a:ext uri="{FF2B5EF4-FFF2-40B4-BE49-F238E27FC236}">
                <a16:creationId xmlns:a16="http://schemas.microsoft.com/office/drawing/2014/main" id="{E5969776-D91E-D393-84ED-EE49492609A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7217" y="47115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2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66580" y="1601218"/>
            <a:ext cx="8239092" cy="2477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10000" dirty="0">
                <a:cs typeface="Times New Roman" panose="02020603050405020304" pitchFamily="18" charset="0"/>
              </a:rPr>
              <a:t>Data Understanding</a:t>
            </a:r>
            <a:endParaRPr sz="10000"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6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973482-2AFC-0D34-5020-B2761BB0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72" y="4523210"/>
            <a:ext cx="1206848" cy="12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1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;p15">
            <a:extLst>
              <a:ext uri="{FF2B5EF4-FFF2-40B4-BE49-F238E27FC236}">
                <a16:creationId xmlns:a16="http://schemas.microsoft.com/office/drawing/2014/main" id="{358F9EE7-59FC-203D-057B-D15683BAC35D}"/>
              </a:ext>
            </a:extLst>
          </p:cNvPr>
          <p:cNvSpPr txBox="1">
            <a:spLocks/>
          </p:cNvSpPr>
          <p:nvPr/>
        </p:nvSpPr>
        <p:spPr>
          <a:xfrm>
            <a:off x="4397291" y="410051"/>
            <a:ext cx="3011164" cy="10142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de-DE" dirty="0">
                <a:cs typeface="Times New Roman" panose="02020603050405020304" pitchFamily="18" charset="0"/>
              </a:rPr>
              <a:t>Die Daten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253647-EE3E-ED3D-DD8F-36FCA330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7</a:t>
            </a:fld>
            <a:endParaRPr lang="en-US"/>
          </a:p>
        </p:txBody>
      </p:sp>
      <p:sp>
        <p:nvSpPr>
          <p:cNvPr id="5" name="Google Shape;159;p17">
            <a:extLst>
              <a:ext uri="{FF2B5EF4-FFF2-40B4-BE49-F238E27FC236}">
                <a16:creationId xmlns:a16="http://schemas.microsoft.com/office/drawing/2014/main" id="{6783618F-1BEF-9F9D-3F6F-CF4626AC9E5D}"/>
              </a:ext>
            </a:extLst>
          </p:cNvPr>
          <p:cNvSpPr/>
          <p:nvPr/>
        </p:nvSpPr>
        <p:spPr>
          <a:xfrm rot="10800000">
            <a:off x="1307135" y="1606119"/>
            <a:ext cx="6151200" cy="10060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540E50-4E72-2E7F-932B-FDAE8580909E}"/>
              </a:ext>
            </a:extLst>
          </p:cNvPr>
          <p:cNvSpPr txBox="1"/>
          <p:nvPr/>
        </p:nvSpPr>
        <p:spPr>
          <a:xfrm>
            <a:off x="1402611" y="1926310"/>
            <a:ext cx="573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Chicago Crime (</a:t>
            </a:r>
            <a:r>
              <a:rPr lang="de-DE" dirty="0" err="1"/>
              <a:t>BigQuery</a:t>
            </a:r>
            <a:r>
              <a:rPr lang="de-DE" dirty="0"/>
              <a:t> Dataset) aus </a:t>
            </a:r>
            <a:r>
              <a:rPr lang="de-DE" dirty="0" err="1"/>
              <a:t>Kaggle</a:t>
            </a:r>
            <a:r>
              <a:rPr lang="de-DE" dirty="0"/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D67CD6-4717-4B97-C4FF-67C9740A3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06" y="1799181"/>
            <a:ext cx="1604950" cy="61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0;p17">
            <a:extLst>
              <a:ext uri="{FF2B5EF4-FFF2-40B4-BE49-F238E27FC236}">
                <a16:creationId xmlns:a16="http://schemas.microsoft.com/office/drawing/2014/main" id="{71BD2F9F-5E79-9720-8404-E891B0CB7446}"/>
              </a:ext>
            </a:extLst>
          </p:cNvPr>
          <p:cNvSpPr/>
          <p:nvPr/>
        </p:nvSpPr>
        <p:spPr>
          <a:xfrm>
            <a:off x="4800597" y="3128536"/>
            <a:ext cx="6151200" cy="2029888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1AFD06-EE21-E99F-1CB0-3E2B96F82309}"/>
              </a:ext>
            </a:extLst>
          </p:cNvPr>
          <p:cNvSpPr txBox="1"/>
          <p:nvPr/>
        </p:nvSpPr>
        <p:spPr>
          <a:xfrm>
            <a:off x="3712464" y="3469939"/>
            <a:ext cx="7080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Dieser Datensatz enthält die gemeldeten Straftaten, die in der Stadt Chicago von 2001 bis heute stattgefunden haben. Die Daten werden aus dem CLEAR-System (Citizen Law </a:t>
            </a:r>
            <a:r>
              <a:rPr lang="de-DE" dirty="0" err="1"/>
              <a:t>Enforcement</a:t>
            </a:r>
            <a:r>
              <a:rPr lang="de-DE" dirty="0"/>
              <a:t> Analysis and Reporting) des Chicago Police Department extrahiert.</a:t>
            </a:r>
          </a:p>
        </p:txBody>
      </p:sp>
      <p:pic>
        <p:nvPicPr>
          <p:cNvPr id="12" name="Grafik 11" descr="Gruppenbrainstorming mit einfarbiger Füllung">
            <a:extLst>
              <a:ext uri="{FF2B5EF4-FFF2-40B4-BE49-F238E27FC236}">
                <a16:creationId xmlns:a16="http://schemas.microsoft.com/office/drawing/2014/main" id="{8828CDE8-22D8-570B-B30F-1358CB2BB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1997" y="3197056"/>
            <a:ext cx="1769159" cy="17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6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8</a:t>
            </a:fld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5E0F276-2EE1-A57E-3702-D7A2601DFE74}"/>
              </a:ext>
            </a:extLst>
          </p:cNvPr>
          <p:cNvSpPr txBox="1"/>
          <p:nvPr/>
        </p:nvSpPr>
        <p:spPr>
          <a:xfrm>
            <a:off x="566580" y="1901952"/>
            <a:ext cx="69040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5000" dirty="0"/>
              <a:t>22 			Spalten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5000" dirty="0"/>
              <a:t>7.932.349 	Einträge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5000" dirty="0"/>
              <a:t>1,7+ GB		Daten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3592BAD-2594-7671-F33F-60EF24B6C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592" y="2109128"/>
            <a:ext cx="2391112" cy="23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6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BB180E-E907-B0B1-074B-2406E07AF422}"/>
              </a:ext>
            </a:extLst>
          </p:cNvPr>
          <p:cNvSpPr/>
          <p:nvPr/>
        </p:nvSpPr>
        <p:spPr>
          <a:xfrm>
            <a:off x="4001764" y="5970052"/>
            <a:ext cx="7623656" cy="146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05715" y="76110"/>
            <a:ext cx="8239092" cy="7579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3000" dirty="0">
                <a:cs typeface="Times New Roman" panose="02020603050405020304" pitchFamily="18" charset="0"/>
              </a:rPr>
              <a:t>Ein Blick auf die Daten</a:t>
            </a:r>
            <a:endParaRPr sz="3000" dirty="0">
              <a:cs typeface="Times New Roman" panose="020206030504050203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0CEA90-5F1C-0DEC-8DD7-7847F6C5B07E}"/>
              </a:ext>
            </a:extLst>
          </p:cNvPr>
          <p:cNvSpPr/>
          <p:nvPr/>
        </p:nvSpPr>
        <p:spPr>
          <a:xfrm>
            <a:off x="566580" y="731680"/>
            <a:ext cx="7623656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C2C557-1D9B-F6DD-F485-5C4A56DE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AD5E-2DB3-4928-A927-D08123A5D89D}" type="slidenum">
              <a:rPr lang="en-US" smtClean="0"/>
              <a:t>9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8985094-124B-BEE8-2FF6-48C8BAC75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429000"/>
            <a:ext cx="11442192" cy="21296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5A788B-E04C-ECBB-7028-61433D990682}"/>
              </a:ext>
            </a:extLst>
          </p:cNvPr>
          <p:cNvSpPr txBox="1"/>
          <p:nvPr/>
        </p:nvSpPr>
        <p:spPr>
          <a:xfrm>
            <a:off x="1252728" y="2281892"/>
            <a:ext cx="11704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/>
              <a:t>Datum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E9BD-3B1A-DFCD-BCD2-75BE6745AFA2}"/>
              </a:ext>
            </a:extLst>
          </p:cNvPr>
          <p:cNvSpPr txBox="1"/>
          <p:nvPr/>
        </p:nvSpPr>
        <p:spPr>
          <a:xfrm>
            <a:off x="4146042" y="2275816"/>
            <a:ext cx="1850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/>
              <a:t>Verbrechen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D7DCAC-5C87-985E-E9F3-C747A1E7E155}"/>
              </a:ext>
            </a:extLst>
          </p:cNvPr>
          <p:cNvSpPr txBox="1"/>
          <p:nvPr/>
        </p:nvSpPr>
        <p:spPr>
          <a:xfrm>
            <a:off x="7719060" y="2275816"/>
            <a:ext cx="11704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/>
              <a:t>Ort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0DFFA42-48B7-FF7E-32D3-E1AF280AB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24" y="2098466"/>
            <a:ext cx="654404" cy="65440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C12E2B7-B8AE-BF9B-EAFD-EAF4E7C27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436" y="2098466"/>
            <a:ext cx="532484" cy="53248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8F32BA-CB38-0833-AC03-04C1343A2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120" y="2011022"/>
            <a:ext cx="662940" cy="662940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054DBF7-4D46-DD49-3BAA-A752CBCD1BF6}"/>
              </a:ext>
            </a:extLst>
          </p:cNvPr>
          <p:cNvCxnSpPr>
            <a:stCxn id="5" idx="2"/>
          </p:cNvCxnSpPr>
          <p:nvPr/>
        </p:nvCxnSpPr>
        <p:spPr>
          <a:xfrm>
            <a:off x="1837944" y="2758946"/>
            <a:ext cx="262319" cy="73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1D8FEC0-3BAE-CE83-D09E-71839FACAE04}"/>
              </a:ext>
            </a:extLst>
          </p:cNvPr>
          <p:cNvCxnSpPr>
            <a:stCxn id="6" idx="2"/>
          </p:cNvCxnSpPr>
          <p:nvPr/>
        </p:nvCxnSpPr>
        <p:spPr>
          <a:xfrm flipH="1">
            <a:off x="3805238" y="2752870"/>
            <a:ext cx="1265872" cy="742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1C4C1FD-510C-2FF8-4262-23B4CEBDE173}"/>
              </a:ext>
            </a:extLst>
          </p:cNvPr>
          <p:cNvCxnSpPr>
            <a:cxnSpLocks/>
          </p:cNvCxnSpPr>
          <p:nvPr/>
        </p:nvCxnSpPr>
        <p:spPr>
          <a:xfrm>
            <a:off x="5053965" y="2752870"/>
            <a:ext cx="34290" cy="742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01473A6-B168-AAE7-ACE6-37FE6186C38C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096000" y="2752870"/>
            <a:ext cx="2208276" cy="67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0ADEA1A-D38B-91B7-382F-0D10E0F0E275}"/>
              </a:ext>
            </a:extLst>
          </p:cNvPr>
          <p:cNvCxnSpPr>
            <a:stCxn id="7" idx="2"/>
          </p:cNvCxnSpPr>
          <p:nvPr/>
        </p:nvCxnSpPr>
        <p:spPr>
          <a:xfrm>
            <a:off x="8304276" y="2752870"/>
            <a:ext cx="585216" cy="56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958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Office PowerPoint</Application>
  <PresentationFormat>Breitbild</PresentationFormat>
  <Paragraphs>147</Paragraphs>
  <Slides>32</Slides>
  <Notes>29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Fira Sans Extra Condensed</vt:lpstr>
      <vt:lpstr>Roboto</vt:lpstr>
      <vt:lpstr>Times New Roman</vt:lpstr>
      <vt:lpstr>Wingdings</vt:lpstr>
      <vt:lpstr>Office</vt:lpstr>
      <vt:lpstr>Chicago Crime</vt:lpstr>
      <vt:lpstr>Index</vt:lpstr>
      <vt:lpstr>Einleitung  Business Understanding</vt:lpstr>
      <vt:lpstr>Chicago Trip planen: Wann und wo? </vt:lpstr>
      <vt:lpstr>PowerPoint-Präsentation</vt:lpstr>
      <vt:lpstr>Data Understanding</vt:lpstr>
      <vt:lpstr>PowerPoint-Präsentation</vt:lpstr>
      <vt:lpstr>PowerPoint-Präsentation</vt:lpstr>
      <vt:lpstr>Ein Blick auf die Daten</vt:lpstr>
      <vt:lpstr>Data Preparation</vt:lpstr>
      <vt:lpstr>Data Cleaning</vt:lpstr>
      <vt:lpstr>Data Filtering</vt:lpstr>
      <vt:lpstr>Ergebnisse</vt:lpstr>
      <vt:lpstr>Gefährliche Ortschaften</vt:lpstr>
      <vt:lpstr>Heatmap von Chicago</vt:lpstr>
      <vt:lpstr>Satellitenbild Vergleich</vt:lpstr>
      <vt:lpstr>Beurteilung der Sicherheit</vt:lpstr>
      <vt:lpstr>PowerPoint-Präsentation</vt:lpstr>
      <vt:lpstr>PowerPoint-Präsentation</vt:lpstr>
      <vt:lpstr>Sichere Tageszeiten</vt:lpstr>
      <vt:lpstr>PowerPoint-Präsentation</vt:lpstr>
      <vt:lpstr>Sichere Jahreszeiten</vt:lpstr>
      <vt:lpstr>PowerPoint-Präsentation</vt:lpstr>
      <vt:lpstr>Jährlicher Vergleich</vt:lpstr>
      <vt:lpstr>PowerPoint-Präsentation</vt:lpstr>
      <vt:lpstr>PowerPoint-Präsentation</vt:lpstr>
      <vt:lpstr>PowerPoint-Präsentation</vt:lpstr>
      <vt:lpstr>PowerPoint-Präsentation</vt:lpstr>
      <vt:lpstr>Fazit</vt:lpstr>
      <vt:lpstr>PowerPoint-Präsentation</vt:lpstr>
      <vt:lpstr>PowerPoint-Präsentation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Crime</dc:title>
  <dc:creator>Eduardo Stein Mössner</dc:creator>
  <cp:lastModifiedBy>Eduardo Stein Mössner</cp:lastModifiedBy>
  <cp:revision>14</cp:revision>
  <dcterms:created xsi:type="dcterms:W3CDTF">2023-10-21T21:14:15Z</dcterms:created>
  <dcterms:modified xsi:type="dcterms:W3CDTF">2023-12-03T13:12:46Z</dcterms:modified>
</cp:coreProperties>
</file>